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07" r:id="rId2"/>
    <p:sldId id="542" r:id="rId3"/>
    <p:sldId id="551" r:id="rId4"/>
    <p:sldId id="555" r:id="rId5"/>
    <p:sldId id="553" r:id="rId6"/>
    <p:sldId id="554" r:id="rId7"/>
    <p:sldId id="556" r:id="rId8"/>
    <p:sldId id="557" r:id="rId9"/>
    <p:sldId id="558" r:id="rId10"/>
    <p:sldId id="559" r:id="rId11"/>
    <p:sldId id="565" r:id="rId12"/>
    <p:sldId id="544" r:id="rId13"/>
    <p:sldId id="546" r:id="rId14"/>
    <p:sldId id="547" r:id="rId15"/>
    <p:sldId id="548" r:id="rId16"/>
    <p:sldId id="566" r:id="rId17"/>
    <p:sldId id="567" r:id="rId18"/>
    <p:sldId id="518" r:id="rId19"/>
    <p:sldId id="560" r:id="rId20"/>
    <p:sldId id="561" r:id="rId21"/>
    <p:sldId id="562" r:id="rId22"/>
    <p:sldId id="563" r:id="rId23"/>
    <p:sldId id="564" r:id="rId2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81">
          <p15:clr>
            <a:srgbClr val="A4A3A4"/>
          </p15:clr>
        </p15:guide>
        <p15:guide id="2" orient="horz" pos="210">
          <p15:clr>
            <a:srgbClr val="A4A3A4"/>
          </p15:clr>
        </p15:guide>
        <p15:guide id="3" pos="5603">
          <p15:clr>
            <a:srgbClr val="A4A3A4"/>
          </p15:clr>
        </p15:guide>
        <p15:guide id="4" pos="1610">
          <p15:clr>
            <a:srgbClr val="A4A3A4"/>
          </p15:clr>
        </p15:guide>
        <p15:guide id="5" pos="204">
          <p15:clr>
            <a:srgbClr val="A4A3A4"/>
          </p15:clr>
        </p15:guide>
        <p15:guide id="6" pos="28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C524"/>
    <a:srgbClr val="78B800"/>
    <a:srgbClr val="5468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Estilo claro 2 - Énfasis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05" autoAdjust="0"/>
    <p:restoredTop sz="80507" autoAdjust="0"/>
  </p:normalViewPr>
  <p:slideViewPr>
    <p:cSldViewPr snapToObjects="1">
      <p:cViewPr>
        <p:scale>
          <a:sx n="100" d="100"/>
          <a:sy n="100" d="100"/>
        </p:scale>
        <p:origin x="-664" y="-264"/>
      </p:cViewPr>
      <p:guideLst>
        <p:guide orient="horz" pos="981"/>
        <p:guide orient="horz" pos="210"/>
        <p:guide pos="5603"/>
        <p:guide pos="1610"/>
        <p:guide pos="204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7861C-1BFD-2F45-812B-17DBF58A3508}" type="datetimeFigureOut">
              <a:rPr lang="en-US" smtClean="0"/>
              <a:pPr/>
              <a:t>26-10-15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2D3AA-5D8A-A247-8836-25F58F4DEFFD}" type="slidenum">
              <a:rPr lang="es-CL" smtClean="0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09144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8ACB3-EA61-D845-ADF3-E283024DCF1C}" type="datetimeFigureOut">
              <a:rPr lang="es-ES" smtClean="0"/>
              <a:pPr/>
              <a:t>26-10-15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E2C9B-0AB0-FE4A-9940-A119D23DC6C0}" type="slidenum">
              <a:rPr lang="es-CL" smtClean="0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1643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E2C9B-0AB0-FE4A-9940-A119D23DC6C0}" type="slidenum">
              <a:rPr lang="es-CL" smtClean="0"/>
              <a:pPr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3281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E2C9B-0AB0-FE4A-9940-A119D23DC6C0}" type="slidenum">
              <a:rPr lang="es-CL" smtClean="0"/>
              <a:pPr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7048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E2C9B-0AB0-FE4A-9940-A119D23DC6C0}" type="slidenum">
              <a:rPr lang="es-CL" smtClean="0"/>
              <a:pPr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7048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E2C9B-0AB0-FE4A-9940-A119D23DC6C0}" type="slidenum">
              <a:rPr lang="es-CL" smtClean="0"/>
              <a:pPr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70486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30000"/>
              </a:lnSpc>
              <a:buFont typeface="Arial"/>
              <a:buNone/>
            </a:pPr>
            <a:endParaRPr lang="es-CL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E2C9B-0AB0-FE4A-9940-A119D23DC6C0}" type="slidenum">
              <a:rPr lang="es-CL" smtClean="0"/>
              <a:pPr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7048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30000"/>
              </a:lnSpc>
              <a:buFont typeface="Arial"/>
              <a:buNone/>
            </a:pPr>
            <a:endParaRPr lang="es-CL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E2C9B-0AB0-FE4A-9940-A119D23DC6C0}" type="slidenum">
              <a:rPr lang="es-CL" smtClean="0"/>
              <a:pPr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7048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30000"/>
              </a:lnSpc>
              <a:buFont typeface="Arial"/>
              <a:buNone/>
            </a:pPr>
            <a:endParaRPr lang="es-CL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E2C9B-0AB0-FE4A-9940-A119D23DC6C0}" type="slidenum">
              <a:rPr lang="es-CL" smtClean="0"/>
              <a:pPr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70486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30000"/>
              </a:lnSpc>
              <a:buFont typeface="Arial"/>
              <a:buNone/>
            </a:pPr>
            <a:endParaRPr lang="es-CL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E2C9B-0AB0-FE4A-9940-A119D23DC6C0}" type="slidenum">
              <a:rPr lang="es-CL" smtClean="0"/>
              <a:pPr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70486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E2C9B-0AB0-FE4A-9940-A119D23DC6C0}" type="slidenum">
              <a:rPr lang="es-CL" smtClean="0"/>
              <a:pPr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32814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E2C9B-0AB0-FE4A-9940-A119D23DC6C0}" type="slidenum">
              <a:rPr lang="es-CL" smtClean="0"/>
              <a:pPr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70486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E2C9B-0AB0-FE4A-9940-A119D23DC6C0}" type="slidenum">
              <a:rPr lang="es-CL" smtClean="0"/>
              <a:pPr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7048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E2C9B-0AB0-FE4A-9940-A119D23DC6C0}" type="slidenum">
              <a:rPr lang="es-CL" smtClean="0"/>
              <a:pPr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37048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E2C9B-0AB0-FE4A-9940-A119D23DC6C0}" type="slidenum">
              <a:rPr lang="es-CL" smtClean="0"/>
              <a:pPr/>
              <a:t>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70486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E2C9B-0AB0-FE4A-9940-A119D23DC6C0}" type="slidenum">
              <a:rPr lang="es-CL" smtClean="0"/>
              <a:pPr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70486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E2C9B-0AB0-FE4A-9940-A119D23DC6C0}" type="slidenum">
              <a:rPr lang="es-CL" smtClean="0"/>
              <a:pPr/>
              <a:t>22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70486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E2C9B-0AB0-FE4A-9940-A119D23DC6C0}" type="slidenum">
              <a:rPr lang="es-CL" smtClean="0"/>
              <a:pPr/>
              <a:t>23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7048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just">
              <a:lnSpc>
                <a:spcPct val="130000"/>
              </a:lnSpc>
              <a:buFont typeface="Arial"/>
              <a:buChar char="•"/>
            </a:pPr>
            <a:endParaRPr lang="es-CL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E2C9B-0AB0-FE4A-9940-A119D23DC6C0}" type="slidenum">
              <a:rPr lang="es-CL" smtClean="0"/>
              <a:pPr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3704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just">
              <a:lnSpc>
                <a:spcPct val="130000"/>
              </a:lnSpc>
              <a:buFont typeface="Arial"/>
              <a:buChar char="•"/>
            </a:pPr>
            <a:endParaRPr lang="es-CL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E2C9B-0AB0-FE4A-9940-A119D23DC6C0}" type="slidenum">
              <a:rPr lang="es-CL" smtClean="0"/>
              <a:pPr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3704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E2C9B-0AB0-FE4A-9940-A119D23DC6C0}" type="slidenum">
              <a:rPr lang="es-CL" smtClean="0"/>
              <a:pPr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3704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E2C9B-0AB0-FE4A-9940-A119D23DC6C0}" type="slidenum">
              <a:rPr lang="es-CL" smtClean="0"/>
              <a:pPr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3704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E2C9B-0AB0-FE4A-9940-A119D23DC6C0}" type="slidenum">
              <a:rPr lang="es-CL" smtClean="0"/>
              <a:pPr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3704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E2C9B-0AB0-FE4A-9940-A119D23DC6C0}" type="slidenum">
              <a:rPr lang="es-CL" smtClean="0"/>
              <a:pPr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3704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E2C9B-0AB0-FE4A-9940-A119D23DC6C0}" type="slidenum">
              <a:rPr lang="es-CL" smtClean="0"/>
              <a:pPr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3704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2627784" y="4149080"/>
            <a:ext cx="6408713" cy="25922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 sz="2000" dirty="0" smtClean="0">
              <a:solidFill>
                <a:schemeClr val="bg1"/>
              </a:solidFill>
            </a:endParaRPr>
          </a:p>
        </p:txBody>
      </p:sp>
      <p:sp>
        <p:nvSpPr>
          <p:cNvPr id="8" name="3 Rectángulo"/>
          <p:cNvSpPr/>
          <p:nvPr userDrawn="1"/>
        </p:nvSpPr>
        <p:spPr>
          <a:xfrm>
            <a:off x="107504" y="4149080"/>
            <a:ext cx="2376264" cy="2592288"/>
          </a:xfrm>
          <a:prstGeom prst="rect">
            <a:avLst/>
          </a:prstGeom>
          <a:solidFill>
            <a:srgbClr val="97C5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533" y="21411"/>
            <a:ext cx="1749971" cy="887309"/>
          </a:xfrm>
          <a:prstGeom prst="rect">
            <a:avLst/>
          </a:prstGeom>
        </p:spPr>
      </p:pic>
      <p:sp>
        <p:nvSpPr>
          <p:cNvPr id="11" name="3 Rectángulo"/>
          <p:cNvSpPr/>
          <p:nvPr userDrawn="1"/>
        </p:nvSpPr>
        <p:spPr>
          <a:xfrm>
            <a:off x="107504" y="116632"/>
            <a:ext cx="2376264" cy="72008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627785" y="4149080"/>
            <a:ext cx="6397416" cy="936104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ctr">
              <a:defRPr sz="2800">
                <a:solidFill>
                  <a:srgbClr val="97C524"/>
                </a:solidFill>
                <a:latin typeface="+mj-lt"/>
              </a:defRPr>
            </a:lvl1pPr>
          </a:lstStyle>
          <a:p>
            <a:r>
              <a:rPr lang="es-ES_tradnl" noProof="0" smtClean="0"/>
              <a:t>Clic para editar título</a:t>
            </a:r>
            <a:endParaRPr lang="es-ES_tradnl" noProof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624400" y="5085183"/>
            <a:ext cx="6400800" cy="1656185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noProof="0" smtClean="0"/>
              <a:t>Haga clic para modificar el estilo de subtítulo del patrón</a:t>
            </a:r>
            <a:endParaRPr lang="es-ES_tradnl" noProof="0"/>
          </a:p>
        </p:txBody>
      </p:sp>
      <p:sp>
        <p:nvSpPr>
          <p:cNvPr id="14" name="Marcador de posición de imagen 13"/>
          <p:cNvSpPr>
            <a:spLocks noGrp="1"/>
          </p:cNvSpPr>
          <p:nvPr>
            <p:ph type="pic" sz="quarter" idx="10" hasCustomPrompt="1"/>
          </p:nvPr>
        </p:nvSpPr>
        <p:spPr>
          <a:xfrm>
            <a:off x="2624138" y="115888"/>
            <a:ext cx="2452687" cy="7207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CL" dirty="0" smtClean="0"/>
              <a:t>Logo Cliente</a:t>
            </a:r>
            <a:endParaRPr lang="es-CL" dirty="0"/>
          </a:p>
        </p:txBody>
      </p:sp>
      <p:pic>
        <p:nvPicPr>
          <p:cNvPr id="15" name="Imagen 14" descr="TREN VERSION Office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" t="14823" r="-127" b="5841"/>
          <a:stretch/>
        </p:blipFill>
        <p:spPr>
          <a:xfrm>
            <a:off x="106251" y="980727"/>
            <a:ext cx="8930245" cy="30321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 objeto f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24" y="116632"/>
            <a:ext cx="5744204" cy="3829469"/>
          </a:xfrm>
          <a:prstGeom prst="rect">
            <a:avLst/>
          </a:prstGeom>
        </p:spPr>
      </p:pic>
      <p:sp>
        <p:nvSpPr>
          <p:cNvPr id="14" name="Marcador de posición de imagen 3"/>
          <p:cNvSpPr>
            <a:spLocks noGrp="1"/>
          </p:cNvSpPr>
          <p:nvPr>
            <p:ph type="pic" sz="quarter" idx="12" hasCustomPrompt="1"/>
          </p:nvPr>
        </p:nvSpPr>
        <p:spPr>
          <a:xfrm>
            <a:off x="362624" y="116633"/>
            <a:ext cx="5689598" cy="3858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s-CL" dirty="0" smtClean="0"/>
              <a:t>…</a:t>
            </a:r>
            <a:endParaRPr lang="es-CL" dirty="0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0"/>
          </p:nvPr>
        </p:nvSpPr>
        <p:spPr>
          <a:xfrm>
            <a:off x="3923928" y="6448251"/>
            <a:ext cx="4604040" cy="365125"/>
          </a:xfrm>
        </p:spPr>
        <p:txBody>
          <a:bodyPr/>
          <a:lstStyle/>
          <a:p>
            <a:r>
              <a:rPr lang="es-ES_tradnl" noProof="0" dirty="0" smtClean="0"/>
              <a:t>Texto para Pie de Página</a:t>
            </a:r>
            <a:endParaRPr lang="es-ES_tradnl" noProof="0" dirty="0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ES_tradnl" noProof="0" smtClean="0"/>
              <a:pPr/>
              <a:t>‹Nr.›</a:t>
            </a:fld>
            <a:endParaRPr lang="es-ES_tradnl" noProof="0" dirty="0"/>
          </a:p>
        </p:txBody>
      </p:sp>
      <p:pic>
        <p:nvPicPr>
          <p:cNvPr id="12" name="Picture 6"/>
          <p:cNvPicPr preferRelativeResize="0">
            <a:picLocks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4" b="6353"/>
          <a:stretch/>
        </p:blipFill>
        <p:spPr bwMode="auto">
          <a:xfrm>
            <a:off x="6175376" y="2103102"/>
            <a:ext cx="2844800" cy="1843000"/>
          </a:xfrm>
          <a:prstGeom prst="rect">
            <a:avLst/>
          </a:prstGeom>
          <a:noFill/>
          <a:effectLst/>
        </p:spPr>
      </p:pic>
      <p:sp>
        <p:nvSpPr>
          <p:cNvPr id="17" name="Marcador de posición de imagen 17"/>
          <p:cNvSpPr>
            <a:spLocks noGrp="1"/>
          </p:cNvSpPr>
          <p:nvPr>
            <p:ph type="pic" sz="quarter" idx="14" hasCustomPrompt="1"/>
          </p:nvPr>
        </p:nvSpPr>
        <p:spPr>
          <a:xfrm>
            <a:off x="6175376" y="2103101"/>
            <a:ext cx="2844799" cy="18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s-CL" dirty="0" smtClean="0"/>
              <a:t>…</a:t>
            </a:r>
            <a:endParaRPr lang="es-CL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5"/>
          </p:nvPr>
        </p:nvSpPr>
        <p:spPr>
          <a:xfrm>
            <a:off x="315913" y="3975124"/>
            <a:ext cx="8578850" cy="2262188"/>
          </a:xfrm>
        </p:spPr>
        <p:txBody>
          <a:bodyPr/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_tradnl" noProof="0"/>
          </a:p>
        </p:txBody>
      </p:sp>
      <p:sp>
        <p:nvSpPr>
          <p:cNvPr id="13" name="Rectangle 16"/>
          <p:cNvSpPr>
            <a:spLocks noChangeArrowheads="1"/>
          </p:cNvSpPr>
          <p:nvPr userDrawn="1"/>
        </p:nvSpPr>
        <p:spPr bwMode="auto">
          <a:xfrm>
            <a:off x="107504" y="116632"/>
            <a:ext cx="144016" cy="6624736"/>
          </a:xfrm>
          <a:prstGeom prst="rect">
            <a:avLst/>
          </a:prstGeom>
          <a:solidFill>
            <a:srgbClr val="97C524"/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s-CL" dirty="0">
              <a:solidFill>
                <a:srgbClr val="78B8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50" b="3138"/>
          <a:stretch/>
        </p:blipFill>
        <p:spPr>
          <a:xfrm>
            <a:off x="6175376" y="116632"/>
            <a:ext cx="2844800" cy="1898984"/>
          </a:xfrm>
          <a:prstGeom prst="rect">
            <a:avLst/>
          </a:prstGeom>
        </p:spPr>
      </p:pic>
      <p:sp>
        <p:nvSpPr>
          <p:cNvPr id="15" name="Marcador de posición de imagen 15"/>
          <p:cNvSpPr>
            <a:spLocks noGrp="1"/>
          </p:cNvSpPr>
          <p:nvPr>
            <p:ph type="pic" sz="quarter" idx="13" hasCustomPrompt="1"/>
          </p:nvPr>
        </p:nvSpPr>
        <p:spPr>
          <a:xfrm>
            <a:off x="6175376" y="116633"/>
            <a:ext cx="2844800" cy="18989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s-CL" dirty="0" smtClean="0"/>
              <a:t>…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68629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 objeto con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8" r="10850"/>
          <a:stretch/>
        </p:blipFill>
        <p:spPr>
          <a:xfrm>
            <a:off x="6641397" y="102660"/>
            <a:ext cx="2397828" cy="2402412"/>
          </a:xfrm>
          <a:prstGeom prst="rect">
            <a:avLst/>
          </a:prstGeom>
        </p:spPr>
      </p:pic>
      <p:sp>
        <p:nvSpPr>
          <p:cNvPr id="17" name="Marcador de posición de imagen 15"/>
          <p:cNvSpPr>
            <a:spLocks noGrp="1"/>
          </p:cNvSpPr>
          <p:nvPr>
            <p:ph type="pic" sz="quarter" idx="14" hasCustomPrompt="1"/>
          </p:nvPr>
        </p:nvSpPr>
        <p:spPr>
          <a:xfrm>
            <a:off x="6641397" y="116631"/>
            <a:ext cx="2397827" cy="23884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s-CL" dirty="0" smtClean="0"/>
              <a:t>…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86"/>
          <a:stretch/>
        </p:blipFill>
        <p:spPr>
          <a:xfrm>
            <a:off x="324222" y="116632"/>
            <a:ext cx="2458040" cy="2388443"/>
          </a:xfrm>
          <a:prstGeom prst="rect">
            <a:avLst/>
          </a:prstGeom>
        </p:spPr>
      </p:pic>
      <p:sp>
        <p:nvSpPr>
          <p:cNvPr id="14" name="Marcador de posición de imagen 3"/>
          <p:cNvSpPr>
            <a:spLocks noGrp="1"/>
          </p:cNvSpPr>
          <p:nvPr>
            <p:ph type="pic" sz="quarter" idx="12" hasCustomPrompt="1"/>
          </p:nvPr>
        </p:nvSpPr>
        <p:spPr>
          <a:xfrm>
            <a:off x="323852" y="115886"/>
            <a:ext cx="2458410" cy="2389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s-CL" dirty="0" smtClean="0"/>
              <a:t>…</a:t>
            </a:r>
            <a:endParaRPr lang="es-CL" dirty="0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48"/>
          <a:stretch/>
        </p:blipFill>
        <p:spPr>
          <a:xfrm>
            <a:off x="2884488" y="115886"/>
            <a:ext cx="3658753" cy="2389213"/>
          </a:xfrm>
          <a:prstGeom prst="rect">
            <a:avLst/>
          </a:prstGeom>
        </p:spPr>
      </p:pic>
      <p:sp>
        <p:nvSpPr>
          <p:cNvPr id="15" name="Marcador de posición de imagen 13"/>
          <p:cNvSpPr>
            <a:spLocks noGrp="1"/>
          </p:cNvSpPr>
          <p:nvPr>
            <p:ph type="pic" sz="quarter" idx="13" hasCustomPrompt="1"/>
          </p:nvPr>
        </p:nvSpPr>
        <p:spPr>
          <a:xfrm>
            <a:off x="2884489" y="115886"/>
            <a:ext cx="3658752" cy="2389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s-CL" dirty="0" smtClean="0"/>
              <a:t>…</a:t>
            </a:r>
            <a:endParaRPr lang="es-CL" dirty="0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0"/>
          </p:nvPr>
        </p:nvSpPr>
        <p:spPr>
          <a:xfrm>
            <a:off x="3923928" y="6448251"/>
            <a:ext cx="4604040" cy="365125"/>
          </a:xfrm>
        </p:spPr>
        <p:txBody>
          <a:bodyPr/>
          <a:lstStyle/>
          <a:p>
            <a:r>
              <a:rPr lang="es-ES_tradnl" noProof="0" dirty="0" smtClean="0"/>
              <a:t>Texto para Pie de Página</a:t>
            </a:r>
            <a:endParaRPr lang="es-ES_tradnl" noProof="0" dirty="0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ES_tradnl" noProof="0" smtClean="0"/>
              <a:pPr/>
              <a:t>‹Nr.›</a:t>
            </a:fld>
            <a:endParaRPr lang="es-ES_tradnl" noProof="0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5"/>
          </p:nvPr>
        </p:nvSpPr>
        <p:spPr>
          <a:xfrm>
            <a:off x="324222" y="2505099"/>
            <a:ext cx="8578850" cy="3732213"/>
          </a:xfrm>
        </p:spPr>
        <p:txBody>
          <a:bodyPr/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_tradnl" noProof="0"/>
          </a:p>
        </p:txBody>
      </p:sp>
      <p:sp>
        <p:nvSpPr>
          <p:cNvPr id="13" name="Rectangle 16"/>
          <p:cNvSpPr>
            <a:spLocks noChangeArrowheads="1"/>
          </p:cNvSpPr>
          <p:nvPr userDrawn="1"/>
        </p:nvSpPr>
        <p:spPr bwMode="auto">
          <a:xfrm>
            <a:off x="107504" y="116632"/>
            <a:ext cx="144016" cy="6624736"/>
          </a:xfrm>
          <a:prstGeom prst="rect">
            <a:avLst/>
          </a:prstGeom>
          <a:solidFill>
            <a:srgbClr val="97C524"/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s-CL" dirty="0">
              <a:solidFill>
                <a:srgbClr val="78B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629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 con título y resu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8" r="16508"/>
          <a:stretch/>
        </p:blipFill>
        <p:spPr bwMode="auto">
          <a:xfrm>
            <a:off x="107504" y="119970"/>
            <a:ext cx="2376264" cy="2326440"/>
          </a:xfrm>
          <a:prstGeom prst="rect">
            <a:avLst/>
          </a:prstGeom>
          <a:noFill/>
        </p:spPr>
      </p:pic>
      <p:sp>
        <p:nvSpPr>
          <p:cNvPr id="13" name="Marcador de posición de imagen 13"/>
          <p:cNvSpPr>
            <a:spLocks noGrp="1"/>
          </p:cNvSpPr>
          <p:nvPr>
            <p:ph type="pic" sz="quarter" idx="14" hasCustomPrompt="1"/>
          </p:nvPr>
        </p:nvSpPr>
        <p:spPr>
          <a:xfrm>
            <a:off x="107280" y="115838"/>
            <a:ext cx="2376488" cy="2305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s-CL" dirty="0" smtClean="0"/>
              <a:t>…</a:t>
            </a:r>
            <a:endParaRPr lang="es-CL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noProof="0" dirty="0" smtClean="0"/>
              <a:t>Texto para Pie de Página</a:t>
            </a:r>
            <a:endParaRPr lang="es-ES_tradnl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9D83-7D06-8D44-88BE-64BEF18C8128}" type="slidenum">
              <a:rPr lang="es-ES_tradnl" noProof="0" smtClean="0"/>
              <a:pPr/>
              <a:t>‹Nr.›</a:t>
            </a:fld>
            <a:endParaRPr lang="es-ES_tradnl" noProof="0" dirty="0"/>
          </a:p>
        </p:txBody>
      </p:sp>
      <p:sp>
        <p:nvSpPr>
          <p:cNvPr id="11" name="3 Rectángulo"/>
          <p:cNvSpPr/>
          <p:nvPr userDrawn="1"/>
        </p:nvSpPr>
        <p:spPr>
          <a:xfrm>
            <a:off x="107504" y="2535311"/>
            <a:ext cx="2376264" cy="4206802"/>
          </a:xfrm>
          <a:prstGeom prst="rect">
            <a:avLst/>
          </a:prstGeom>
          <a:solidFill>
            <a:srgbClr val="97C5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7951" y="2535311"/>
            <a:ext cx="2375818" cy="420680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rgbClr val="FFFFFF"/>
                </a:solidFill>
              </a:defRPr>
            </a:lvl1pPr>
            <a:lvl2pPr marL="285750" indent="-285750">
              <a:buFont typeface="Arial"/>
              <a:buChar char="•"/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s-ES_tradnl" noProof="0" smtClean="0"/>
              <a:t>Ingrese resumen de la lámina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5"/>
          </p:nvPr>
        </p:nvSpPr>
        <p:spPr>
          <a:xfrm>
            <a:off x="2555875" y="1557338"/>
            <a:ext cx="3097213" cy="4679974"/>
          </a:xfrm>
        </p:spPr>
        <p:txBody>
          <a:bodyPr/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_tradnl" noProof="0"/>
          </a:p>
        </p:txBody>
      </p:sp>
      <p:sp>
        <p:nvSpPr>
          <p:cNvPr id="14" name="Marcador de contenido 13"/>
          <p:cNvSpPr>
            <a:spLocks noGrp="1"/>
          </p:cNvSpPr>
          <p:nvPr>
            <p:ph sz="quarter" idx="16"/>
          </p:nvPr>
        </p:nvSpPr>
        <p:spPr>
          <a:xfrm>
            <a:off x="5797550" y="1557338"/>
            <a:ext cx="3105150" cy="4679950"/>
          </a:xfrm>
        </p:spPr>
        <p:txBody>
          <a:bodyPr/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_tradnl" noProof="0"/>
          </a:p>
        </p:txBody>
      </p:sp>
      <p:sp>
        <p:nvSpPr>
          <p:cNvPr id="16" name="Título 9"/>
          <p:cNvSpPr>
            <a:spLocks noGrp="1"/>
          </p:cNvSpPr>
          <p:nvPr>
            <p:ph type="title"/>
          </p:nvPr>
        </p:nvSpPr>
        <p:spPr>
          <a:xfrm>
            <a:off x="2555874" y="119970"/>
            <a:ext cx="6363837" cy="1221468"/>
          </a:xfrm>
        </p:spPr>
        <p:txBody>
          <a:bodyPr/>
          <a:lstStyle/>
          <a:p>
            <a:r>
              <a:rPr lang="es-ES_tradnl" noProof="0" smtClean="0"/>
              <a:t>Clic para editar título</a:t>
            </a:r>
            <a:endParaRPr lang="es-ES_tradnl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 con resu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noProof="0" dirty="0" smtClean="0"/>
              <a:t>Texto para Pie de Página</a:t>
            </a:r>
            <a:endParaRPr lang="es-ES_tradnl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9D83-7D06-8D44-88BE-64BEF18C8128}" type="slidenum">
              <a:rPr lang="es-ES_tradnl" noProof="0" smtClean="0"/>
              <a:pPr/>
              <a:t>‹Nr.›</a:t>
            </a:fld>
            <a:endParaRPr lang="es-ES_tradnl" noProof="0" dirty="0"/>
          </a:p>
        </p:txBody>
      </p:sp>
      <p:sp>
        <p:nvSpPr>
          <p:cNvPr id="14" name="3 Rectángulo"/>
          <p:cNvSpPr/>
          <p:nvPr userDrawn="1"/>
        </p:nvSpPr>
        <p:spPr>
          <a:xfrm>
            <a:off x="107504" y="116633"/>
            <a:ext cx="2376264" cy="6625480"/>
          </a:xfrm>
          <a:prstGeom prst="rect">
            <a:avLst/>
          </a:prstGeom>
          <a:solidFill>
            <a:srgbClr val="97C5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5" name="Marcador de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7951" y="116633"/>
            <a:ext cx="2375818" cy="66254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rgbClr val="FFFFFF"/>
                </a:solidFill>
              </a:defRPr>
            </a:lvl1pPr>
            <a:lvl2pPr marL="285750" indent="-285750">
              <a:buFont typeface="Arial"/>
              <a:buChar char="•"/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s-ES_tradnl" noProof="0" smtClean="0"/>
              <a:t>Ingrese resumen de la lámina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4"/>
          </p:nvPr>
        </p:nvSpPr>
        <p:spPr>
          <a:xfrm>
            <a:off x="2555875" y="116632"/>
            <a:ext cx="3097213" cy="6120655"/>
          </a:xfrm>
        </p:spPr>
        <p:txBody>
          <a:bodyPr/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_tradnl" noProof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5"/>
          </p:nvPr>
        </p:nvSpPr>
        <p:spPr>
          <a:xfrm>
            <a:off x="5797550" y="116632"/>
            <a:ext cx="3105150" cy="6120655"/>
          </a:xfrm>
        </p:spPr>
        <p:txBody>
          <a:bodyPr/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_tradnl" noProof="0"/>
          </a:p>
        </p:txBody>
      </p:sp>
    </p:spTree>
    <p:extLst>
      <p:ext uri="{BB962C8B-B14F-4D97-AF65-F5344CB8AC3E}">
        <p14:creationId xmlns:p14="http://schemas.microsoft.com/office/powerpoint/2010/main" val="1666025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107504" y="116632"/>
            <a:ext cx="144016" cy="6624736"/>
          </a:xfrm>
          <a:prstGeom prst="rect">
            <a:avLst/>
          </a:prstGeom>
          <a:solidFill>
            <a:srgbClr val="97C524"/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s-CL" dirty="0">
              <a:solidFill>
                <a:srgbClr val="78B800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noProof="0" dirty="0" smtClean="0"/>
              <a:t>Texto para Pie de Página</a:t>
            </a:r>
            <a:endParaRPr lang="es-ES_tradnl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ES_tradnl" noProof="0" smtClean="0"/>
              <a:pPr/>
              <a:t>‹Nr.›</a:t>
            </a:fld>
            <a:endParaRPr lang="es-ES_tradnl" noProof="0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2"/>
          </p:nvPr>
        </p:nvSpPr>
        <p:spPr>
          <a:xfrm>
            <a:off x="323850" y="1557338"/>
            <a:ext cx="4176713" cy="4679950"/>
          </a:xfrm>
        </p:spPr>
        <p:txBody>
          <a:bodyPr/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_tradnl" noProof="0"/>
          </a:p>
        </p:txBody>
      </p:sp>
      <p:sp>
        <p:nvSpPr>
          <p:cNvPr id="12" name="Marcador de contenido 11"/>
          <p:cNvSpPr>
            <a:spLocks noGrp="1"/>
          </p:cNvSpPr>
          <p:nvPr>
            <p:ph sz="quarter" idx="13"/>
          </p:nvPr>
        </p:nvSpPr>
        <p:spPr>
          <a:xfrm>
            <a:off x="4718050" y="1557338"/>
            <a:ext cx="4184650" cy="4679950"/>
          </a:xfrm>
        </p:spPr>
        <p:txBody>
          <a:bodyPr/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_tradnl" noProof="0"/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2555874" y="119970"/>
            <a:ext cx="6363837" cy="1221468"/>
          </a:xfrm>
        </p:spPr>
        <p:txBody>
          <a:bodyPr/>
          <a:lstStyle/>
          <a:p>
            <a:r>
              <a:rPr lang="es-ES_tradnl" noProof="0" smtClean="0"/>
              <a:t>Clic para editar título</a:t>
            </a:r>
            <a:endParaRPr lang="es-ES_tradnl" noProof="0"/>
          </a:p>
        </p:txBody>
      </p:sp>
    </p:spTree>
    <p:extLst>
      <p:ext uri="{BB962C8B-B14F-4D97-AF65-F5344CB8AC3E}">
        <p14:creationId xmlns:p14="http://schemas.microsoft.com/office/powerpoint/2010/main" val="1980041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 si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107504" y="116632"/>
            <a:ext cx="144016" cy="6624736"/>
          </a:xfrm>
          <a:prstGeom prst="rect">
            <a:avLst/>
          </a:prstGeom>
          <a:solidFill>
            <a:srgbClr val="97C524"/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s-CL" dirty="0">
              <a:solidFill>
                <a:srgbClr val="78B800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noProof="0" dirty="0" smtClean="0"/>
              <a:t>Texto para Pie de Página</a:t>
            </a:r>
            <a:endParaRPr lang="es-ES_tradnl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ES_tradnl" noProof="0" smtClean="0"/>
              <a:pPr/>
              <a:t>‹Nr.›</a:t>
            </a:fld>
            <a:endParaRPr lang="es-ES_tradnl" noProof="0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2"/>
          </p:nvPr>
        </p:nvSpPr>
        <p:spPr>
          <a:xfrm>
            <a:off x="323850" y="116632"/>
            <a:ext cx="4176713" cy="6120656"/>
          </a:xfrm>
        </p:spPr>
        <p:txBody>
          <a:bodyPr/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_tradnl" noProof="0"/>
          </a:p>
        </p:txBody>
      </p:sp>
      <p:sp>
        <p:nvSpPr>
          <p:cNvPr id="12" name="Marcador de contenido 11"/>
          <p:cNvSpPr>
            <a:spLocks noGrp="1"/>
          </p:cNvSpPr>
          <p:nvPr>
            <p:ph sz="quarter" idx="13"/>
          </p:nvPr>
        </p:nvSpPr>
        <p:spPr>
          <a:xfrm>
            <a:off x="4718050" y="116632"/>
            <a:ext cx="4184650" cy="6120656"/>
          </a:xfrm>
        </p:spPr>
        <p:txBody>
          <a:bodyPr/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958866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 con f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ie de página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noProof="0" dirty="0" smtClean="0"/>
              <a:t>Texto para Pie de Página</a:t>
            </a:r>
            <a:endParaRPr lang="es-ES_tradnl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ES_tradnl" noProof="0" smtClean="0"/>
              <a:pPr/>
              <a:t>‹Nr.›</a:t>
            </a:fld>
            <a:endParaRPr lang="es-ES_tradnl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5"/>
          </p:nvPr>
        </p:nvSpPr>
        <p:spPr>
          <a:xfrm>
            <a:off x="323850" y="3975100"/>
            <a:ext cx="4176713" cy="2262187"/>
          </a:xfrm>
        </p:spPr>
        <p:txBody>
          <a:bodyPr/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_tradnl" noProof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6"/>
          </p:nvPr>
        </p:nvSpPr>
        <p:spPr>
          <a:xfrm>
            <a:off x="4718050" y="3975100"/>
            <a:ext cx="4184650" cy="2262187"/>
          </a:xfrm>
        </p:spPr>
        <p:txBody>
          <a:bodyPr/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_tradnl" noProof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24" y="116632"/>
            <a:ext cx="5744204" cy="3829469"/>
          </a:xfrm>
          <a:prstGeom prst="rect">
            <a:avLst/>
          </a:prstGeom>
        </p:spPr>
      </p:pic>
      <p:sp>
        <p:nvSpPr>
          <p:cNvPr id="14" name="Marcador de posición de imagen 3"/>
          <p:cNvSpPr>
            <a:spLocks noGrp="1"/>
          </p:cNvSpPr>
          <p:nvPr>
            <p:ph type="pic" sz="quarter" idx="12" hasCustomPrompt="1"/>
          </p:nvPr>
        </p:nvSpPr>
        <p:spPr>
          <a:xfrm>
            <a:off x="362624" y="116633"/>
            <a:ext cx="5689598" cy="3858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s-CL" dirty="0" smtClean="0"/>
              <a:t>…</a:t>
            </a:r>
            <a:endParaRPr lang="es-CL" dirty="0"/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50" b="3138"/>
          <a:stretch/>
        </p:blipFill>
        <p:spPr>
          <a:xfrm>
            <a:off x="6175376" y="116632"/>
            <a:ext cx="2844800" cy="1898984"/>
          </a:xfrm>
          <a:prstGeom prst="rect">
            <a:avLst/>
          </a:prstGeom>
        </p:spPr>
      </p:pic>
      <p:sp>
        <p:nvSpPr>
          <p:cNvPr id="17" name="Marcador de posición de imagen 15"/>
          <p:cNvSpPr>
            <a:spLocks noGrp="1"/>
          </p:cNvSpPr>
          <p:nvPr>
            <p:ph type="pic" sz="quarter" idx="13" hasCustomPrompt="1"/>
          </p:nvPr>
        </p:nvSpPr>
        <p:spPr>
          <a:xfrm>
            <a:off x="6175376" y="116633"/>
            <a:ext cx="2844800" cy="18989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s-CL" dirty="0" smtClean="0"/>
              <a:t>…</a:t>
            </a:r>
            <a:endParaRPr lang="es-CL" dirty="0"/>
          </a:p>
        </p:txBody>
      </p:sp>
      <p:pic>
        <p:nvPicPr>
          <p:cNvPr id="15" name="Picture 6"/>
          <p:cNvPicPr preferRelativeResize="0">
            <a:picLocks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4" b="6353"/>
          <a:stretch/>
        </p:blipFill>
        <p:spPr bwMode="auto">
          <a:xfrm>
            <a:off x="6175376" y="2103102"/>
            <a:ext cx="2844800" cy="1843000"/>
          </a:xfrm>
          <a:prstGeom prst="rect">
            <a:avLst/>
          </a:prstGeom>
          <a:noFill/>
          <a:effectLst/>
        </p:spPr>
      </p:pic>
      <p:sp>
        <p:nvSpPr>
          <p:cNvPr id="18" name="Marcador de posición de imagen 17"/>
          <p:cNvSpPr>
            <a:spLocks noGrp="1"/>
          </p:cNvSpPr>
          <p:nvPr>
            <p:ph type="pic" sz="quarter" idx="14" hasCustomPrompt="1"/>
          </p:nvPr>
        </p:nvSpPr>
        <p:spPr>
          <a:xfrm>
            <a:off x="6175376" y="2103101"/>
            <a:ext cx="2844799" cy="18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s-CL" dirty="0" smtClean="0"/>
              <a:t>…</a:t>
            </a:r>
            <a:endParaRPr lang="es-CL" dirty="0"/>
          </a:p>
        </p:txBody>
      </p:sp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107504" y="116632"/>
            <a:ext cx="144016" cy="6624736"/>
          </a:xfrm>
          <a:prstGeom prst="rect">
            <a:avLst/>
          </a:prstGeom>
          <a:solidFill>
            <a:srgbClr val="97C524"/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s-CL" dirty="0">
              <a:solidFill>
                <a:srgbClr val="78B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001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 con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ie de página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noProof="0" dirty="0" smtClean="0"/>
              <a:t>Texto para Pie de Página</a:t>
            </a:r>
            <a:endParaRPr lang="es-ES_tradnl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ES_tradnl" noProof="0" smtClean="0"/>
              <a:pPr/>
              <a:t>‹Nr.›</a:t>
            </a:fld>
            <a:endParaRPr lang="es-ES_tradnl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5"/>
          </p:nvPr>
        </p:nvSpPr>
        <p:spPr>
          <a:xfrm>
            <a:off x="355600" y="2505074"/>
            <a:ext cx="4144963" cy="3732214"/>
          </a:xfrm>
        </p:spPr>
        <p:txBody>
          <a:bodyPr/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_tradnl" noProof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6"/>
          </p:nvPr>
        </p:nvSpPr>
        <p:spPr>
          <a:xfrm>
            <a:off x="4718050" y="2505074"/>
            <a:ext cx="4184650" cy="3732214"/>
          </a:xfrm>
        </p:spPr>
        <p:txBody>
          <a:bodyPr/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_tradnl" noProof="0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86"/>
          <a:stretch/>
        </p:blipFill>
        <p:spPr>
          <a:xfrm>
            <a:off x="324222" y="116632"/>
            <a:ext cx="2458040" cy="2388443"/>
          </a:xfrm>
          <a:prstGeom prst="rect">
            <a:avLst/>
          </a:prstGeom>
        </p:spPr>
      </p:pic>
      <p:sp>
        <p:nvSpPr>
          <p:cNvPr id="15" name="Marcador de posición de imagen 3"/>
          <p:cNvSpPr>
            <a:spLocks noGrp="1"/>
          </p:cNvSpPr>
          <p:nvPr>
            <p:ph type="pic" sz="quarter" idx="12" hasCustomPrompt="1"/>
          </p:nvPr>
        </p:nvSpPr>
        <p:spPr>
          <a:xfrm>
            <a:off x="323852" y="115886"/>
            <a:ext cx="2458410" cy="2389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s-CL" dirty="0" smtClean="0"/>
              <a:t>…</a:t>
            </a:r>
            <a:endParaRPr lang="es-CL" dirty="0"/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48"/>
          <a:stretch/>
        </p:blipFill>
        <p:spPr>
          <a:xfrm>
            <a:off x="2884488" y="115886"/>
            <a:ext cx="3658753" cy="2389213"/>
          </a:xfrm>
          <a:prstGeom prst="rect">
            <a:avLst/>
          </a:prstGeom>
        </p:spPr>
      </p:pic>
      <p:sp>
        <p:nvSpPr>
          <p:cNvPr id="23" name="Marcador de posición de imagen 13"/>
          <p:cNvSpPr>
            <a:spLocks noGrp="1"/>
          </p:cNvSpPr>
          <p:nvPr>
            <p:ph type="pic" sz="quarter" idx="13" hasCustomPrompt="1"/>
          </p:nvPr>
        </p:nvSpPr>
        <p:spPr>
          <a:xfrm>
            <a:off x="2884489" y="115886"/>
            <a:ext cx="3658752" cy="2389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s-CL" dirty="0" smtClean="0"/>
              <a:t>…</a:t>
            </a:r>
            <a:endParaRPr lang="es-CL" dirty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8" r="10850"/>
          <a:stretch/>
        </p:blipFill>
        <p:spPr>
          <a:xfrm>
            <a:off x="6641397" y="102660"/>
            <a:ext cx="2397828" cy="2402412"/>
          </a:xfrm>
          <a:prstGeom prst="rect">
            <a:avLst/>
          </a:prstGeom>
        </p:spPr>
      </p:pic>
      <p:sp>
        <p:nvSpPr>
          <p:cNvPr id="24" name="Marcador de posición de imagen 15"/>
          <p:cNvSpPr>
            <a:spLocks noGrp="1"/>
          </p:cNvSpPr>
          <p:nvPr>
            <p:ph type="pic" sz="quarter" idx="14" hasCustomPrompt="1"/>
          </p:nvPr>
        </p:nvSpPr>
        <p:spPr>
          <a:xfrm>
            <a:off x="6641397" y="116631"/>
            <a:ext cx="2397827" cy="23884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s-CL" dirty="0" smtClean="0"/>
              <a:t>…</a:t>
            </a:r>
            <a:endParaRPr lang="es-CL" dirty="0"/>
          </a:p>
        </p:txBody>
      </p:sp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107504" y="116632"/>
            <a:ext cx="144016" cy="6624736"/>
          </a:xfrm>
          <a:prstGeom prst="rect">
            <a:avLst/>
          </a:prstGeom>
          <a:solidFill>
            <a:srgbClr val="97C524"/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s-CL" dirty="0">
              <a:solidFill>
                <a:srgbClr val="78B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001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 Horizontal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107504" y="116632"/>
            <a:ext cx="144016" cy="6624736"/>
          </a:xfrm>
          <a:prstGeom prst="rect">
            <a:avLst/>
          </a:prstGeom>
          <a:solidFill>
            <a:srgbClr val="97C524"/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s-CL" dirty="0">
              <a:solidFill>
                <a:srgbClr val="78B800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noProof="0" dirty="0" smtClean="0"/>
              <a:t>Texto para Pie de Página</a:t>
            </a:r>
            <a:endParaRPr lang="es-ES_tradnl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ES_tradnl" noProof="0" smtClean="0"/>
              <a:pPr/>
              <a:t>‹Nr.›</a:t>
            </a:fld>
            <a:endParaRPr lang="es-ES_tradnl" noProof="0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2"/>
          </p:nvPr>
        </p:nvSpPr>
        <p:spPr>
          <a:xfrm>
            <a:off x="323850" y="1557338"/>
            <a:ext cx="8578850" cy="1152525"/>
          </a:xfrm>
        </p:spPr>
        <p:txBody>
          <a:bodyPr/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_tradnl" noProof="0"/>
          </a:p>
        </p:txBody>
      </p:sp>
      <p:sp>
        <p:nvSpPr>
          <p:cNvPr id="11" name="Marcador de contenido 10"/>
          <p:cNvSpPr>
            <a:spLocks noGrp="1"/>
          </p:cNvSpPr>
          <p:nvPr>
            <p:ph sz="quarter" idx="13"/>
          </p:nvPr>
        </p:nvSpPr>
        <p:spPr>
          <a:xfrm>
            <a:off x="323850" y="2709863"/>
            <a:ext cx="8578850" cy="3527425"/>
          </a:xfrm>
        </p:spPr>
        <p:txBody>
          <a:bodyPr/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_tradnl" noProof="0"/>
          </a:p>
        </p:txBody>
      </p:sp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noProof="0" smtClean="0"/>
              <a:t>Clic para editar título</a:t>
            </a:r>
            <a:endParaRPr lang="es-ES_tradnl" noProof="0"/>
          </a:p>
        </p:txBody>
      </p:sp>
    </p:spTree>
    <p:extLst>
      <p:ext uri="{BB962C8B-B14F-4D97-AF65-F5344CB8AC3E}">
        <p14:creationId xmlns:p14="http://schemas.microsoft.com/office/powerpoint/2010/main" val="267737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107504" y="116632"/>
            <a:ext cx="144016" cy="6624736"/>
          </a:xfrm>
          <a:prstGeom prst="rect">
            <a:avLst/>
          </a:prstGeom>
          <a:solidFill>
            <a:srgbClr val="97C524"/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s-CL" dirty="0">
              <a:solidFill>
                <a:srgbClr val="78B800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noProof="0" dirty="0" smtClean="0"/>
              <a:t>Texto para Pie de Página</a:t>
            </a:r>
            <a:endParaRPr lang="es-ES_tradnl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ES_tradnl" noProof="0" smtClean="0"/>
              <a:pPr/>
              <a:t>‹Nr.›</a:t>
            </a:fld>
            <a:endParaRPr lang="es-ES_tradnl" noProof="0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noProof="0" smtClean="0"/>
              <a:t>Clic para editar título</a:t>
            </a:r>
            <a:endParaRPr lang="es-ES_tradnl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107504" y="116632"/>
            <a:ext cx="1152128" cy="6624736"/>
          </a:xfrm>
          <a:prstGeom prst="rect">
            <a:avLst/>
          </a:prstGeom>
          <a:solidFill>
            <a:schemeClr val="accent4"/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s-CL" dirty="0">
              <a:solidFill>
                <a:srgbClr val="78B800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noProof="0" smtClean="0"/>
              <a:t>Clic para editar título</a:t>
            </a:r>
            <a:endParaRPr lang="es-ES_tradnl" noProof="0"/>
          </a:p>
        </p:txBody>
      </p:sp>
    </p:spTree>
    <p:extLst>
      <p:ext uri="{BB962C8B-B14F-4D97-AF65-F5344CB8AC3E}">
        <p14:creationId xmlns:p14="http://schemas.microsoft.com/office/powerpoint/2010/main" val="4147273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107504" y="116632"/>
            <a:ext cx="144016" cy="6624736"/>
          </a:xfrm>
          <a:prstGeom prst="rect">
            <a:avLst/>
          </a:prstGeom>
          <a:solidFill>
            <a:srgbClr val="97C524"/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s-CL" dirty="0">
              <a:solidFill>
                <a:srgbClr val="78B800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noProof="0" dirty="0" smtClean="0"/>
              <a:t>Texto para Pie de Página</a:t>
            </a:r>
            <a:endParaRPr lang="es-ES_tradnl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ES_tradnl" noProof="0" smtClean="0"/>
              <a:pPr/>
              <a:t>‹Nr.›</a:t>
            </a:fld>
            <a:endParaRPr lang="es-ES_tradnl" noProof="0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3" r="44969" b="4138"/>
          <a:stretch/>
        </p:blipFill>
        <p:spPr>
          <a:xfrm>
            <a:off x="342332" y="528701"/>
            <a:ext cx="3848923" cy="362576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099" y="4258779"/>
            <a:ext cx="2040156" cy="204015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3"/>
          <a:stretch/>
        </p:blipFill>
        <p:spPr>
          <a:xfrm>
            <a:off x="342331" y="4258779"/>
            <a:ext cx="1684415" cy="2040156"/>
          </a:xfrm>
          <a:prstGeom prst="rect">
            <a:avLst/>
          </a:prstGeom>
        </p:spPr>
      </p:pic>
      <p:pic>
        <p:nvPicPr>
          <p:cNvPr id="11" name="7 Imagen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46" y="5414926"/>
            <a:ext cx="2739482" cy="1389033"/>
          </a:xfrm>
          <a:prstGeom prst="rect">
            <a:avLst/>
          </a:prstGeom>
        </p:spPr>
      </p:pic>
      <p:sp>
        <p:nvSpPr>
          <p:cNvPr id="12" name="Rectangle 16"/>
          <p:cNvSpPr>
            <a:spLocks noChangeArrowheads="1"/>
          </p:cNvSpPr>
          <p:nvPr userDrawn="1"/>
        </p:nvSpPr>
        <p:spPr bwMode="auto">
          <a:xfrm>
            <a:off x="107504" y="116632"/>
            <a:ext cx="144016" cy="6624736"/>
          </a:xfrm>
          <a:prstGeom prst="rect">
            <a:avLst/>
          </a:prstGeom>
          <a:solidFill>
            <a:srgbClr val="97C524"/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s-CL" dirty="0">
              <a:solidFill>
                <a:srgbClr val="78B800"/>
              </a:solidFill>
            </a:endParaRPr>
          </a:p>
        </p:txBody>
      </p:sp>
      <p:sp>
        <p:nvSpPr>
          <p:cNvPr id="7" name="CuadroTexto 6"/>
          <p:cNvSpPr txBox="1"/>
          <p:nvPr userDrawn="1"/>
        </p:nvSpPr>
        <p:spPr>
          <a:xfrm>
            <a:off x="2855903" y="6228020"/>
            <a:ext cx="1454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noProof="0" dirty="0" smtClean="0">
                <a:solidFill>
                  <a:srgbClr val="595959"/>
                </a:solidFill>
              </a:rPr>
              <a:t>www.holos.cl</a:t>
            </a:r>
            <a:endParaRPr lang="es-ES_tradnl" noProof="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774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r="48011"/>
          <a:stretch/>
        </p:blipFill>
        <p:spPr>
          <a:xfrm>
            <a:off x="2627784" y="4148980"/>
            <a:ext cx="1800225" cy="2592388"/>
          </a:xfrm>
          <a:prstGeom prst="rect">
            <a:avLst/>
          </a:prstGeom>
        </p:spPr>
      </p:pic>
      <p:sp>
        <p:nvSpPr>
          <p:cNvPr id="25" name="Marcador de posición de imagen 24"/>
          <p:cNvSpPr>
            <a:spLocks noGrp="1"/>
          </p:cNvSpPr>
          <p:nvPr>
            <p:ph type="pic" sz="quarter" idx="13" hasCustomPrompt="1"/>
          </p:nvPr>
        </p:nvSpPr>
        <p:spPr>
          <a:xfrm>
            <a:off x="2627784" y="4148980"/>
            <a:ext cx="1800225" cy="2592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0" lang="es-CL" sz="1800" b="0" i="0" u="none" strike="noStrike" kern="1200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s-CL" dirty="0" smtClean="0"/>
              <a:t>…</a:t>
            </a:r>
            <a:endParaRPr lang="es-CL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4" b="4281"/>
          <a:stretch/>
        </p:blipFill>
        <p:spPr>
          <a:xfrm>
            <a:off x="2627784" y="115888"/>
            <a:ext cx="6419823" cy="3925887"/>
          </a:xfrm>
          <a:prstGeom prst="rect">
            <a:avLst/>
          </a:prstGeom>
        </p:spPr>
      </p:pic>
      <p:sp>
        <p:nvSpPr>
          <p:cNvPr id="23" name="Marcador de posición de imagen 22"/>
          <p:cNvSpPr>
            <a:spLocks noGrp="1"/>
          </p:cNvSpPr>
          <p:nvPr>
            <p:ph type="pic" sz="quarter" idx="12" hasCustomPrompt="1"/>
          </p:nvPr>
        </p:nvSpPr>
        <p:spPr>
          <a:xfrm>
            <a:off x="2627313" y="115888"/>
            <a:ext cx="6408737" cy="39258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kumimoji="0" lang="es-CL" sz="1800" b="0" i="0" u="none" strike="noStrike" kern="1200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s-CL" dirty="0" smtClean="0"/>
              <a:t>…</a:t>
            </a:r>
            <a:endParaRPr lang="es-CL" dirty="0"/>
          </a:p>
        </p:txBody>
      </p:sp>
      <p:sp>
        <p:nvSpPr>
          <p:cNvPr id="9" name="3 Rectángulo"/>
          <p:cNvSpPr/>
          <p:nvPr userDrawn="1"/>
        </p:nvSpPr>
        <p:spPr>
          <a:xfrm>
            <a:off x="107504" y="116632"/>
            <a:ext cx="2376264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11"/>
          <p:cNvSpPr/>
          <p:nvPr userDrawn="1"/>
        </p:nvSpPr>
        <p:spPr>
          <a:xfrm>
            <a:off x="4572000" y="4149080"/>
            <a:ext cx="4464496" cy="25922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 sz="2800" dirty="0" smtClean="0">
              <a:solidFill>
                <a:schemeClr val="accent6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0" y="4149080"/>
            <a:ext cx="4464496" cy="936103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ctr">
              <a:defRPr lang="es-ES" sz="2400" kern="1200" dirty="0" smtClean="0">
                <a:solidFill>
                  <a:srgbClr val="97C52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noProof="0" smtClean="0"/>
              <a:t>Clic para editar título</a:t>
            </a:r>
            <a:endParaRPr lang="es-ES_tradnl" noProof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1999" y="5081363"/>
            <a:ext cx="4475609" cy="1660005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ctr">
              <a:buNone/>
              <a:defRPr lang="es-ES" sz="1800" kern="1200" dirty="0" smtClean="0">
                <a:solidFill>
                  <a:srgbClr val="BFBFB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noProof="0" smtClean="0"/>
              <a:t>Haga clic para modificar el estilo de texto del patrón</a:t>
            </a:r>
          </a:p>
        </p:txBody>
      </p:sp>
      <p:sp>
        <p:nvSpPr>
          <p:cNvPr id="11" name="Marcador de texto 20"/>
          <p:cNvSpPr>
            <a:spLocks noGrp="1"/>
          </p:cNvSpPr>
          <p:nvPr>
            <p:ph type="body" sz="quarter" idx="11" hasCustomPrompt="1"/>
          </p:nvPr>
        </p:nvSpPr>
        <p:spPr>
          <a:xfrm>
            <a:off x="-324543" y="4221088"/>
            <a:ext cx="2842219" cy="2520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s-CL" sz="20000" kern="100" spc="-100" dirty="0">
                <a:ln w="3175">
                  <a:solidFill>
                    <a:schemeClr val="bg1"/>
                  </a:solidFill>
                </a:ln>
                <a:noFill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_tradnl" noProof="0" smtClean="0"/>
              <a:t>##</a:t>
            </a:r>
            <a:endParaRPr lang="es-ES_tradnl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 objeto con título y resu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8" r="16508"/>
          <a:stretch/>
        </p:blipFill>
        <p:spPr bwMode="auto">
          <a:xfrm>
            <a:off x="107504" y="119970"/>
            <a:ext cx="2376264" cy="2326440"/>
          </a:xfrm>
          <a:prstGeom prst="rect">
            <a:avLst/>
          </a:prstGeom>
          <a:noFill/>
        </p:spPr>
      </p:pic>
      <p:sp>
        <p:nvSpPr>
          <p:cNvPr id="14" name="Marcador de posición de imagen 13"/>
          <p:cNvSpPr>
            <a:spLocks noGrp="1"/>
          </p:cNvSpPr>
          <p:nvPr>
            <p:ph type="pic" sz="quarter" idx="13" hasCustomPrompt="1"/>
          </p:nvPr>
        </p:nvSpPr>
        <p:spPr>
          <a:xfrm>
            <a:off x="107951" y="119970"/>
            <a:ext cx="2375817" cy="2300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s-CL" dirty="0" smtClean="0"/>
              <a:t>…</a:t>
            </a:r>
            <a:endParaRPr lang="es-CL" dirty="0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noProof="0" dirty="0" smtClean="0"/>
              <a:t>Texto para Pie de Página</a:t>
            </a:r>
            <a:endParaRPr lang="es-ES_tradnl" noProof="0" dirty="0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ES_tradnl" noProof="0" smtClean="0"/>
              <a:pPr/>
              <a:t>‹Nr.›</a:t>
            </a:fld>
            <a:endParaRPr lang="es-ES_tradnl" noProof="0" dirty="0"/>
          </a:p>
        </p:txBody>
      </p:sp>
      <p:sp>
        <p:nvSpPr>
          <p:cNvPr id="10" name="3 Rectángulo"/>
          <p:cNvSpPr/>
          <p:nvPr userDrawn="1"/>
        </p:nvSpPr>
        <p:spPr>
          <a:xfrm>
            <a:off x="107504" y="2535311"/>
            <a:ext cx="2376264" cy="4206802"/>
          </a:xfrm>
          <a:prstGeom prst="rect">
            <a:avLst/>
          </a:prstGeom>
          <a:solidFill>
            <a:srgbClr val="97C5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107951" y="2535311"/>
            <a:ext cx="2375818" cy="420680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rgbClr val="FFFFFF"/>
                </a:solidFill>
              </a:defRPr>
            </a:lvl1pPr>
            <a:lvl2pPr marL="285750" indent="-285750">
              <a:buFont typeface="Arial"/>
              <a:buChar char="•"/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s-ES_tradnl" dirty="0" smtClean="0"/>
              <a:t>Ingrese resumen de la lámina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4"/>
          </p:nvPr>
        </p:nvSpPr>
        <p:spPr>
          <a:xfrm>
            <a:off x="2555874" y="1557338"/>
            <a:ext cx="6347198" cy="4679974"/>
          </a:xfrm>
        </p:spPr>
        <p:txBody>
          <a:bodyPr/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_tradnl" noProof="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noProof="0" smtClean="0"/>
              <a:t>Clic para editar título</a:t>
            </a:r>
            <a:endParaRPr lang="es-ES_tradnl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 objeto con título y resumen si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noProof="0" dirty="0" smtClean="0"/>
              <a:t>Texto para Pie de Página</a:t>
            </a:r>
            <a:endParaRPr lang="es-ES_tradnl" noProof="0" dirty="0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ES_tradnl" noProof="0" smtClean="0"/>
              <a:pPr/>
              <a:t>‹Nr.›</a:t>
            </a:fld>
            <a:endParaRPr lang="es-ES_tradnl" noProof="0" dirty="0"/>
          </a:p>
        </p:txBody>
      </p:sp>
      <p:sp>
        <p:nvSpPr>
          <p:cNvPr id="10" name="3 Rectángulo"/>
          <p:cNvSpPr/>
          <p:nvPr userDrawn="1"/>
        </p:nvSpPr>
        <p:spPr>
          <a:xfrm>
            <a:off x="107504" y="119970"/>
            <a:ext cx="2376264" cy="6622143"/>
          </a:xfrm>
          <a:prstGeom prst="rect">
            <a:avLst/>
          </a:prstGeom>
          <a:solidFill>
            <a:srgbClr val="97C5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107951" y="119970"/>
            <a:ext cx="2375818" cy="66221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rgbClr val="FFFFFF"/>
                </a:solidFill>
              </a:defRPr>
            </a:lvl1pPr>
            <a:lvl2pPr marL="285750" indent="-285750">
              <a:buFont typeface="Arial"/>
              <a:buChar char="•"/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s-ES_tradnl" dirty="0" smtClean="0"/>
              <a:t>Ingrese resumen de la lámina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4"/>
          </p:nvPr>
        </p:nvSpPr>
        <p:spPr>
          <a:xfrm>
            <a:off x="2555874" y="1557338"/>
            <a:ext cx="6347198" cy="4679974"/>
          </a:xfrm>
        </p:spPr>
        <p:txBody>
          <a:bodyPr/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_tradnl" noProof="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noProof="0" smtClean="0"/>
              <a:t>Clic para editar título</a:t>
            </a:r>
            <a:endParaRPr lang="es-ES_tradnl" noProof="0"/>
          </a:p>
        </p:txBody>
      </p:sp>
    </p:spTree>
    <p:extLst>
      <p:ext uri="{BB962C8B-B14F-4D97-AF65-F5344CB8AC3E}">
        <p14:creationId xmlns:p14="http://schemas.microsoft.com/office/powerpoint/2010/main" val="6340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 objeto con resu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Rectángulo"/>
          <p:cNvSpPr/>
          <p:nvPr userDrawn="1"/>
        </p:nvSpPr>
        <p:spPr>
          <a:xfrm>
            <a:off x="107504" y="116633"/>
            <a:ext cx="2376264" cy="6625480"/>
          </a:xfrm>
          <a:prstGeom prst="rect">
            <a:avLst/>
          </a:prstGeom>
          <a:solidFill>
            <a:srgbClr val="97C5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noProof="0" dirty="0" smtClean="0"/>
              <a:t>Texto para Pie de Página</a:t>
            </a:r>
            <a:endParaRPr lang="es-ES_tradnl" noProof="0" dirty="0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ES_tradnl" noProof="0" smtClean="0"/>
              <a:pPr/>
              <a:t>‹Nr.›</a:t>
            </a:fld>
            <a:endParaRPr lang="es-ES_tradnl" noProof="0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107951" y="116633"/>
            <a:ext cx="2375818" cy="66254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rgbClr val="FFFFFF"/>
                </a:solidFill>
              </a:defRPr>
            </a:lvl1pPr>
            <a:lvl2pPr marL="285750" indent="-285750">
              <a:buFont typeface="Arial"/>
              <a:buChar char="•"/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s-ES_tradnl" noProof="0" smtClean="0"/>
              <a:t>Ingrese resumen de la lámina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3"/>
          </p:nvPr>
        </p:nvSpPr>
        <p:spPr>
          <a:xfrm>
            <a:off x="2555875" y="115888"/>
            <a:ext cx="6346825" cy="6121400"/>
          </a:xfrm>
        </p:spPr>
        <p:txBody>
          <a:bodyPr/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3940680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 objet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107504" y="116632"/>
            <a:ext cx="144016" cy="6624736"/>
          </a:xfrm>
          <a:prstGeom prst="rect">
            <a:avLst/>
          </a:prstGeom>
          <a:solidFill>
            <a:srgbClr val="97C524"/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s-CL" dirty="0">
              <a:solidFill>
                <a:srgbClr val="78B800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noProof="0" dirty="0" smtClean="0"/>
              <a:t>Texto para Pie de Página</a:t>
            </a:r>
            <a:endParaRPr lang="es-ES_tradnl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ES_tradnl" noProof="0" smtClean="0"/>
              <a:pPr/>
              <a:t>‹Nr.›</a:t>
            </a:fld>
            <a:endParaRPr lang="es-ES_tradnl" noProof="0" dirty="0"/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noProof="0" smtClean="0"/>
              <a:t>Clic para editar título</a:t>
            </a:r>
            <a:endParaRPr lang="es-ES_tradnl" noProof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323850" y="1557338"/>
            <a:ext cx="8578850" cy="4679974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8998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 objeto si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107504" y="116632"/>
            <a:ext cx="144016" cy="6624736"/>
          </a:xfrm>
          <a:prstGeom prst="rect">
            <a:avLst/>
          </a:prstGeom>
          <a:solidFill>
            <a:srgbClr val="97C524"/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s-CL" dirty="0">
              <a:solidFill>
                <a:srgbClr val="78B800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noProof="0" dirty="0" smtClean="0"/>
              <a:t>Texto para Pie de Página</a:t>
            </a:r>
            <a:endParaRPr lang="es-ES_tradnl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ES_tradnl" noProof="0" smtClean="0"/>
              <a:pPr/>
              <a:t>‹Nr.›</a:t>
            </a:fld>
            <a:endParaRPr lang="es-ES_tradnl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2"/>
          </p:nvPr>
        </p:nvSpPr>
        <p:spPr>
          <a:xfrm>
            <a:off x="323850" y="117475"/>
            <a:ext cx="8570913" cy="6119837"/>
          </a:xfrm>
        </p:spPr>
        <p:txBody>
          <a:bodyPr/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1434215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 objeto con título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8 Imagen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6"/>
          <a:stretch/>
        </p:blipFill>
        <p:spPr>
          <a:xfrm>
            <a:off x="323851" y="0"/>
            <a:ext cx="3491480" cy="6860659"/>
          </a:xfrm>
          <a:prstGeom prst="rect">
            <a:avLst/>
          </a:prstGeom>
        </p:spPr>
      </p:pic>
      <p:sp>
        <p:nvSpPr>
          <p:cNvPr id="4" name="Marcador de posición de imagen 3"/>
          <p:cNvSpPr>
            <a:spLocks noGrp="1"/>
          </p:cNvSpPr>
          <p:nvPr>
            <p:ph type="pic" sz="quarter" idx="12" hasCustomPrompt="1"/>
          </p:nvPr>
        </p:nvSpPr>
        <p:spPr>
          <a:xfrm>
            <a:off x="323851" y="0"/>
            <a:ext cx="3491480" cy="68606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s-CL" dirty="0" smtClean="0"/>
              <a:t>…</a:t>
            </a:r>
            <a:endParaRPr lang="es-CL" dirty="0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0"/>
          </p:nvPr>
        </p:nvSpPr>
        <p:spPr>
          <a:xfrm>
            <a:off x="3886200" y="6448251"/>
            <a:ext cx="4641768" cy="365125"/>
          </a:xfrm>
        </p:spPr>
        <p:txBody>
          <a:bodyPr/>
          <a:lstStyle/>
          <a:p>
            <a:r>
              <a:rPr lang="es-ES_tradnl" noProof="0" dirty="0" smtClean="0"/>
              <a:t>Texto para Pie de Página</a:t>
            </a:r>
            <a:endParaRPr lang="es-ES_tradnl" noProof="0" dirty="0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ES_tradnl" noProof="0" smtClean="0"/>
              <a:pPr/>
              <a:t>‹Nr.›</a:t>
            </a:fld>
            <a:endParaRPr lang="es-ES_tradnl" noProof="0" dirty="0"/>
          </a:p>
        </p:txBody>
      </p:sp>
      <p:sp>
        <p:nvSpPr>
          <p:cNvPr id="13" name="Rectangle 16"/>
          <p:cNvSpPr>
            <a:spLocks noChangeArrowheads="1"/>
          </p:cNvSpPr>
          <p:nvPr userDrawn="1"/>
        </p:nvSpPr>
        <p:spPr bwMode="auto">
          <a:xfrm>
            <a:off x="107504" y="116632"/>
            <a:ext cx="144016" cy="6624736"/>
          </a:xfrm>
          <a:prstGeom prst="rect">
            <a:avLst/>
          </a:prstGeom>
          <a:solidFill>
            <a:srgbClr val="97C524"/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s-CL" dirty="0">
              <a:solidFill>
                <a:srgbClr val="78B800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3"/>
          </p:nvPr>
        </p:nvSpPr>
        <p:spPr>
          <a:xfrm>
            <a:off x="3886200" y="1557338"/>
            <a:ext cx="5016501" cy="4679950"/>
          </a:xfrm>
        </p:spPr>
        <p:txBody>
          <a:bodyPr/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_tradnl" noProof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3886200" y="119970"/>
            <a:ext cx="5033511" cy="1221468"/>
          </a:xfrm>
        </p:spPr>
        <p:txBody>
          <a:bodyPr/>
          <a:lstStyle/>
          <a:p>
            <a:r>
              <a:rPr lang="es-ES_tradnl" noProof="0" smtClean="0"/>
              <a:t>Clic para editar título</a:t>
            </a:r>
            <a:endParaRPr lang="es-ES_tradnl" noProof="0"/>
          </a:p>
        </p:txBody>
      </p:sp>
    </p:spTree>
    <p:extLst>
      <p:ext uri="{BB962C8B-B14F-4D97-AF65-F5344CB8AC3E}">
        <p14:creationId xmlns:p14="http://schemas.microsoft.com/office/powerpoint/2010/main" val="179560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ie de página 13"/>
          <p:cNvSpPr>
            <a:spLocks noGrp="1"/>
          </p:cNvSpPr>
          <p:nvPr>
            <p:ph type="ftr" sz="quarter" idx="3"/>
          </p:nvPr>
        </p:nvSpPr>
        <p:spPr>
          <a:xfrm>
            <a:off x="3886200" y="6448251"/>
            <a:ext cx="46417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CL" noProof="0" smtClean="0"/>
              <a:t>Texto para Pie de Página</a:t>
            </a:r>
            <a:endParaRPr lang="es-CL" noProof="0"/>
          </a:p>
        </p:txBody>
      </p:sp>
      <p:sp>
        <p:nvSpPr>
          <p:cNvPr id="15" name="Marcador de número de diapositiva 14"/>
          <p:cNvSpPr>
            <a:spLocks noGrp="1"/>
          </p:cNvSpPr>
          <p:nvPr>
            <p:ph type="sldNum" sz="quarter" idx="4"/>
          </p:nvPr>
        </p:nvSpPr>
        <p:spPr>
          <a:xfrm>
            <a:off x="8527968" y="6237312"/>
            <a:ext cx="375104" cy="620688"/>
          </a:xfrm>
          <a:prstGeom prst="rect">
            <a:avLst/>
          </a:prstGeom>
          <a:solidFill>
            <a:srgbClr val="595959"/>
          </a:solidFill>
        </p:spPr>
        <p:txBody>
          <a:bodyPr vert="horz" wrap="none" lIns="0" tIns="45720" rIns="0" bIns="45720" rtlCol="0" anchor="t"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084D9D83-7D06-8D44-88BE-64BEF18C8128}" type="slidenum">
              <a:rPr lang="es-CL" smtClean="0"/>
              <a:pPr/>
              <a:t>‹Nr.›</a:t>
            </a:fld>
            <a:endParaRPr lang="es-CL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idx="1"/>
          </p:nvPr>
        </p:nvSpPr>
        <p:spPr>
          <a:xfrm>
            <a:off x="2555875" y="1557338"/>
            <a:ext cx="6347197" cy="4679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CL" noProof="0" dirty="0" smtClean="0"/>
              <a:t>Haga clic para modificar el estilo de texto del patrón</a:t>
            </a:r>
          </a:p>
          <a:p>
            <a:pPr lvl="1"/>
            <a:r>
              <a:rPr lang="es-CL" noProof="0" dirty="0" smtClean="0"/>
              <a:t>Segundo nivel</a:t>
            </a:r>
          </a:p>
          <a:p>
            <a:pPr lvl="2"/>
            <a:r>
              <a:rPr lang="es-CL" noProof="0" dirty="0" smtClean="0"/>
              <a:t>Tercer nivel</a:t>
            </a:r>
          </a:p>
          <a:p>
            <a:pPr lvl="3"/>
            <a:r>
              <a:rPr lang="es-CL" noProof="0" dirty="0" smtClean="0"/>
              <a:t>Cuarto nivel</a:t>
            </a:r>
          </a:p>
          <a:p>
            <a:pPr lvl="4"/>
            <a:r>
              <a:rPr lang="es-CL" noProof="0" dirty="0" smtClean="0"/>
              <a:t>Quinto nivel</a:t>
            </a:r>
            <a:endParaRPr lang="es-CL" noProof="0" dirty="0"/>
          </a:p>
        </p:txBody>
      </p:sp>
      <p:sp>
        <p:nvSpPr>
          <p:cNvPr id="3" name="Marcador de título 2"/>
          <p:cNvSpPr>
            <a:spLocks noGrp="1"/>
          </p:cNvSpPr>
          <p:nvPr>
            <p:ph type="title"/>
          </p:nvPr>
        </p:nvSpPr>
        <p:spPr>
          <a:xfrm>
            <a:off x="2555874" y="119970"/>
            <a:ext cx="6363837" cy="1221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noProof="0" smtClean="0"/>
              <a:t>Clic para editar título</a:t>
            </a:r>
            <a:endParaRPr lang="es-ES_tradnl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51" r:id="rId3"/>
    <p:sldLayoutId id="2147483650" r:id="rId4"/>
    <p:sldLayoutId id="2147483673" r:id="rId5"/>
    <p:sldLayoutId id="2147483660" r:id="rId6"/>
    <p:sldLayoutId id="2147483664" r:id="rId7"/>
    <p:sldLayoutId id="2147483672" r:id="rId8"/>
    <p:sldLayoutId id="2147483661" r:id="rId9"/>
    <p:sldLayoutId id="2147483667" r:id="rId10"/>
    <p:sldLayoutId id="2147483668" r:id="rId11"/>
    <p:sldLayoutId id="2147483652" r:id="rId12"/>
    <p:sldLayoutId id="2147483662" r:id="rId13"/>
    <p:sldLayoutId id="2147483663" r:id="rId14"/>
    <p:sldLayoutId id="2147483674" r:id="rId15"/>
    <p:sldLayoutId id="2147483665" r:id="rId16"/>
    <p:sldLayoutId id="2147483666" r:id="rId17"/>
    <p:sldLayoutId id="2147483671" r:id="rId18"/>
    <p:sldLayoutId id="2147483654" r:id="rId19"/>
    <p:sldLayoutId id="2147483655" r:id="rId20"/>
    <p:sldLayoutId id="2147483669" r:id="rId21"/>
  </p:sldLayoutIdLst>
  <p:hf hdr="0" dt="0"/>
  <p:txStyles>
    <p:titleStyle>
      <a:lvl1pPr algn="r" defTabSz="914400" rtl="0" eaLnBrk="1" latinLnBrk="0" hangingPunct="1">
        <a:spcBef>
          <a:spcPct val="0"/>
        </a:spcBef>
        <a:buNone/>
        <a:defRPr kumimoji="0" lang="es-CL" sz="2800" b="0" i="0" u="none" strike="noStrike" kern="1200" cap="none" normalizeH="0" baseline="0" dirty="0">
          <a:ln>
            <a:noFill/>
          </a:ln>
          <a:solidFill>
            <a:schemeClr val="accent4">
              <a:lumMod val="75000"/>
            </a:schemeClr>
          </a:solidFill>
          <a:effectLst/>
          <a:latin typeface="Calibri" pitchFamily="34" charset="0"/>
          <a:ea typeface="+mn-ea"/>
          <a:cs typeface="Calibri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itchFamily="34" charset="0"/>
        <a:buNone/>
        <a:defRPr kumimoji="0" lang="es-ES" sz="1800" b="0" i="0" u="none" strike="noStrike" kern="1200" cap="none" normalizeH="0" baseline="0" dirty="0" smtClean="0">
          <a:ln>
            <a:noFill/>
          </a:ln>
          <a:solidFill>
            <a:schemeClr val="accent4"/>
          </a:solidFill>
          <a:effectLst/>
          <a:latin typeface="Calibri" pitchFamily="34" charset="0"/>
          <a:ea typeface="+mn-ea"/>
          <a:cs typeface="Calibri" pitchFamily="34" charset="0"/>
        </a:defRPr>
      </a:lvl1pPr>
      <a:lvl2pPr marL="0" indent="0" algn="l" defTabSz="914400" rtl="0" eaLnBrk="1" latinLnBrk="0" hangingPunct="1">
        <a:spcBef>
          <a:spcPts val="1200"/>
        </a:spcBef>
        <a:buFont typeface="Arial" pitchFamily="34" charset="0"/>
        <a:buNone/>
        <a:defRPr lang="es-ES" sz="1600" kern="1200" dirty="0" smtClean="0">
          <a:solidFill>
            <a:schemeClr val="tx1">
              <a:lumMod val="65000"/>
              <a:lumOff val="35000"/>
            </a:schemeClr>
          </a:solidFill>
          <a:latin typeface="Calibri" pitchFamily="34" charset="0"/>
          <a:ea typeface="+mn-ea"/>
          <a:cs typeface="Calibri" pitchFamily="34" charset="0"/>
        </a:defRPr>
      </a:lvl2pPr>
      <a:lvl3pPr marL="444500" indent="-228600" algn="l" defTabSz="914400" rtl="0" eaLnBrk="1" latinLnBrk="0" hangingPunct="1">
        <a:spcBef>
          <a:spcPct val="20000"/>
        </a:spcBef>
        <a:buFont typeface="Wingdings" charset="2"/>
        <a:buChar char="§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723900" indent="-228600" algn="l" defTabSz="622300" rtl="0" eaLnBrk="1" latinLnBrk="0" hangingPunct="1">
        <a:spcBef>
          <a:spcPct val="20000"/>
        </a:spcBef>
        <a:buFont typeface="Arial" pitchFamily="34" charset="0"/>
        <a:buChar char="–"/>
        <a:tabLst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990600" indent="-228600" algn="l" defTabSz="914400" rtl="0" eaLnBrk="1" latinLnBrk="0" hangingPunct="1">
        <a:spcBef>
          <a:spcPct val="20000"/>
        </a:spcBef>
        <a:buFont typeface="Courier New"/>
        <a:buChar char="o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27785" y="4221088"/>
            <a:ext cx="6397416" cy="936104"/>
          </a:xfrm>
        </p:spPr>
        <p:txBody>
          <a:bodyPr/>
          <a:lstStyle/>
          <a:p>
            <a:r>
              <a:rPr lang="es-CL" dirty="0" smtClean="0"/>
              <a:t>Open data y la Contratación Pública en América Latina</a:t>
            </a:r>
            <a:endParaRPr lang="es-CL" sz="1400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2624400" y="5157191"/>
            <a:ext cx="6400800" cy="648073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6" name="Marcador de posición de imagen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t="13190" b="22147"/>
          <a:stretch/>
        </p:blipFill>
        <p:spPr>
          <a:xfrm>
            <a:off x="2624139" y="221320"/>
            <a:ext cx="1803846" cy="615293"/>
          </a:xfrm>
        </p:spPr>
      </p:pic>
      <p:sp>
        <p:nvSpPr>
          <p:cNvPr id="5" name="Subtítulo 3"/>
          <p:cNvSpPr txBox="1">
            <a:spLocks/>
          </p:cNvSpPr>
          <p:nvPr/>
        </p:nvSpPr>
        <p:spPr>
          <a:xfrm>
            <a:off x="2635696" y="5805263"/>
            <a:ext cx="6400800" cy="64807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 kumimoji="0" lang="es-ES" sz="2000" b="0" i="0" u="none" strike="noStrike" kern="1200" cap="none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+mn-lt"/>
                <a:ea typeface="+mn-ea"/>
                <a:cs typeface="Calibri" pitchFamily="34" charset="0"/>
              </a:defRPr>
            </a:lvl1pPr>
            <a:lvl2pPr marL="457200" indent="0" algn="ctr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lang="es-ES" sz="16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6223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Courier New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Cristián Guíñez</a:t>
            </a:r>
          </a:p>
          <a:p>
            <a:r>
              <a:rPr lang="es-ES" dirty="0" err="1" smtClean="0"/>
              <a:t>cguinez@holos-consulting.com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03544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dirty="0" smtClean="0"/>
              <a:t>Datos Abiertos y Compras Públicas</a:t>
            </a:r>
            <a:endParaRPr lang="es-C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CL" smtClean="0"/>
              <a:pPr/>
              <a:t>10</a:t>
            </a:fld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420888"/>
            <a:ext cx="2635735" cy="1872208"/>
          </a:xfrm>
          <a:prstGeom prst="rect">
            <a:avLst/>
          </a:prstGeom>
        </p:spPr>
      </p:pic>
      <p:sp>
        <p:nvSpPr>
          <p:cNvPr id="10" name="Rectángulo redondeado 9"/>
          <p:cNvSpPr/>
          <p:nvPr/>
        </p:nvSpPr>
        <p:spPr>
          <a:xfrm>
            <a:off x="1360201" y="2420888"/>
            <a:ext cx="2635735" cy="1872208"/>
          </a:xfrm>
          <a:prstGeom prst="roundRect">
            <a:avLst/>
          </a:prstGeom>
          <a:noFill/>
          <a:ln w="1016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4018632" y="3013637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7F7F7F"/>
                </a:solidFill>
              </a:rPr>
              <a:t>El camino hacia la implementación de open data</a:t>
            </a:r>
            <a:endParaRPr lang="es-ES" sz="24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30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dirty="0" smtClean="0"/>
              <a:t>Datos Abiertos y Compras Públicas</a:t>
            </a:r>
            <a:endParaRPr lang="es-C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CL" smtClean="0"/>
              <a:pPr/>
              <a:t>11</a:t>
            </a:fld>
            <a:endParaRPr lang="es-CL" dirty="0"/>
          </a:p>
        </p:txBody>
      </p:sp>
      <p:sp>
        <p:nvSpPr>
          <p:cNvPr id="40" name="Título 3"/>
          <p:cNvSpPr txBox="1">
            <a:spLocks/>
          </p:cNvSpPr>
          <p:nvPr/>
        </p:nvSpPr>
        <p:spPr>
          <a:xfrm>
            <a:off x="1259632" y="263316"/>
            <a:ext cx="7660080" cy="1221468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algn="r">
              <a:spcBef>
                <a:spcPct val="0"/>
              </a:spcBef>
              <a:buNone/>
              <a:defRPr kumimoji="0" sz="2800" b="0" i="0" u="none" strike="noStrike" cap="none" normalizeH="0" baseline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s-ES" dirty="0" smtClean="0"/>
              <a:t>Manos a la obra …</a:t>
            </a:r>
            <a:endParaRPr lang="es-ES" dirty="0"/>
          </a:p>
        </p:txBody>
      </p:sp>
      <p:sp>
        <p:nvSpPr>
          <p:cNvPr id="6" name="Marcador de contenido 6"/>
          <p:cNvSpPr>
            <a:spLocks noGrp="1"/>
          </p:cNvSpPr>
          <p:nvPr>
            <p:ph sz="quarter" idx="4294967295"/>
          </p:nvPr>
        </p:nvSpPr>
        <p:spPr>
          <a:xfrm>
            <a:off x="611560" y="1628800"/>
            <a:ext cx="8136904" cy="1367606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30000"/>
              </a:lnSpc>
            </a:pPr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Comienza ya!!! … 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(aunque tengas muy poco … ) </a:t>
            </a:r>
          </a:p>
          <a:p>
            <a:pPr algn="just">
              <a:lnSpc>
                <a:spcPct val="130000"/>
              </a:lnSpc>
            </a:pPr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Busca y focaliza tus acciones en datos que agreguen valor </a:t>
            </a:r>
            <a:endParaRPr lang="es-CL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algn="just">
              <a:lnSpc>
                <a:spcPct val="130000"/>
              </a:lnSpc>
            </a:pPr>
            <a:r>
              <a:rPr lang="es-ES" sz="2200" dirty="0" smtClean="0"/>
              <a:t>Lo </a:t>
            </a:r>
            <a:r>
              <a:rPr lang="es-ES" sz="2200" dirty="0"/>
              <a:t>más simple y fácil primero </a:t>
            </a:r>
            <a:r>
              <a:rPr lang="es-ES" sz="1800" dirty="0"/>
              <a:t>(… aunque parezca repetido …)</a:t>
            </a:r>
          </a:p>
          <a:p>
            <a:pPr marL="342900" lvl="1" indent="-342900">
              <a:buFont typeface="Arial"/>
              <a:buChar char="•"/>
            </a:pPr>
            <a:r>
              <a:rPr lang="es-ES" sz="2200" dirty="0"/>
              <a:t>Toma los datos que sean de dominio público</a:t>
            </a:r>
          </a:p>
          <a:p>
            <a:pPr marL="342900" lvl="1" indent="-342900">
              <a:buFont typeface="Arial"/>
              <a:buChar char="•"/>
            </a:pPr>
            <a:r>
              <a:rPr lang="es-ES" sz="2200" dirty="0"/>
              <a:t>Ponlos en tu sitio de datos abierto</a:t>
            </a:r>
          </a:p>
          <a:p>
            <a:pPr marL="342900" lvl="1" indent="-342900">
              <a:buFont typeface="Arial"/>
              <a:buChar char="•"/>
            </a:pPr>
            <a:r>
              <a:rPr lang="es-ES" sz="2200" dirty="0"/>
              <a:t>Dale vida (usa las funcionalidades que están disponibles hoy en día </a:t>
            </a:r>
            <a:r>
              <a:rPr lang="es-ES" sz="1800" dirty="0">
                <a:sym typeface="Wingdings"/>
              </a:rPr>
              <a:t> facilita “la vida” </a:t>
            </a:r>
            <a:r>
              <a:rPr lang="es-ES" sz="1800" dirty="0"/>
              <a:t>... nuevos gráficos, mapas, perspectivas ... acceso online) </a:t>
            </a:r>
          </a:p>
          <a:p>
            <a:pPr marL="342900" lvl="1" indent="-342900">
              <a:buFont typeface="Arial"/>
              <a:buChar char="•"/>
            </a:pPr>
            <a:r>
              <a:rPr lang="es-CL" sz="2200" dirty="0"/>
              <a:t>Induce la participación de todos aquellos que tienen o publican datos </a:t>
            </a:r>
            <a:r>
              <a:rPr lang="es-CL" sz="1800" dirty="0"/>
              <a:t>(ministerios, municipios, empresas públicas, Superintendencias, Agencias, Servicios …)</a:t>
            </a:r>
          </a:p>
          <a:p>
            <a:pPr lvl="1" algn="just">
              <a:lnSpc>
                <a:spcPct val="130000"/>
              </a:lnSpc>
            </a:pPr>
            <a:endParaRPr lang="es-CL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275" y="764704"/>
            <a:ext cx="1926114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19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dirty="0" smtClean="0"/>
              <a:t>Datos Abiertos y Compras Públicas</a:t>
            </a:r>
            <a:endParaRPr lang="es-C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CL" smtClean="0"/>
              <a:pPr/>
              <a:t>12</a:t>
            </a:fld>
            <a:endParaRPr lang="es-CL" dirty="0"/>
          </a:p>
        </p:txBody>
      </p:sp>
      <p:sp>
        <p:nvSpPr>
          <p:cNvPr id="40" name="Título 3"/>
          <p:cNvSpPr txBox="1">
            <a:spLocks/>
          </p:cNvSpPr>
          <p:nvPr/>
        </p:nvSpPr>
        <p:spPr>
          <a:xfrm>
            <a:off x="1259632" y="263316"/>
            <a:ext cx="7660080" cy="1221468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algn="r">
              <a:spcBef>
                <a:spcPct val="0"/>
              </a:spcBef>
              <a:buNone/>
              <a:defRPr kumimoji="0" sz="2800" b="0" i="0" u="none" strike="noStrike" cap="none" normalizeH="0" baseline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s-ES" dirty="0" smtClean="0"/>
              <a:t>Sigamos en la tarea …</a:t>
            </a:r>
            <a:endParaRPr lang="es-ES" dirty="0"/>
          </a:p>
        </p:txBody>
      </p:sp>
      <p:sp>
        <p:nvSpPr>
          <p:cNvPr id="6" name="Marcador de contenido 6"/>
          <p:cNvSpPr>
            <a:spLocks noGrp="1"/>
          </p:cNvSpPr>
          <p:nvPr>
            <p:ph sz="quarter" idx="4294967295"/>
          </p:nvPr>
        </p:nvSpPr>
        <p:spPr>
          <a:xfrm>
            <a:off x="611560" y="1628800"/>
            <a:ext cx="8308152" cy="49685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Usa tu capacidad de liderazgo y capacidad de convencimiento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Deja espacio para que te retroalimenten desde el comienzo … pero </a:t>
            </a:r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que sea ordenado </a:t>
            </a:r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s-C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Recuerda que lograr la total transparencia es un proceso que puede ser largo… </a:t>
            </a:r>
            <a:r>
              <a:rPr lang="es-C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(no te desesperes … ) </a:t>
            </a:r>
            <a:endParaRPr lang="es-CL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Tras la carga, </a:t>
            </a:r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haz 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“pase a la usabilidad” 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 </a:t>
            </a:r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asegúrate 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 los datos </a:t>
            </a:r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tengan 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sentido para </a:t>
            </a:r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todos tus usuarios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s-C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Elabora visualizaciones útiles </a:t>
            </a:r>
            <a:r>
              <a:rPr lang="es-C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(gráficos, filtros para facilitar la interacción y entendimiento con bajo esfuerzo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es-C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80864"/>
            <a:ext cx="2343355" cy="155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70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dirty="0" smtClean="0"/>
              <a:t>Datos Abiertos y Compras Públicas</a:t>
            </a:r>
            <a:endParaRPr lang="es-C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CL" smtClean="0"/>
              <a:pPr/>
              <a:t>13</a:t>
            </a:fld>
            <a:endParaRPr lang="es-CL" dirty="0"/>
          </a:p>
        </p:txBody>
      </p:sp>
      <p:sp>
        <p:nvSpPr>
          <p:cNvPr id="40" name="Título 3"/>
          <p:cNvSpPr txBox="1">
            <a:spLocks/>
          </p:cNvSpPr>
          <p:nvPr/>
        </p:nvSpPr>
        <p:spPr>
          <a:xfrm>
            <a:off x="1259632" y="263316"/>
            <a:ext cx="7660080" cy="1221468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algn="r">
              <a:spcBef>
                <a:spcPct val="0"/>
              </a:spcBef>
              <a:buNone/>
              <a:defRPr kumimoji="0" sz="2800" b="0" i="0" u="none" strike="noStrike" cap="none" normalizeH="0" baseline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s-ES" dirty="0" smtClean="0"/>
              <a:t>“</a:t>
            </a:r>
            <a:r>
              <a:rPr lang="es-ES" dirty="0" smtClean="0"/>
              <a:t>… </a:t>
            </a:r>
            <a:r>
              <a:rPr lang="es-ES" i="1" dirty="0" smtClean="0"/>
              <a:t>Vamos que se puede </a:t>
            </a:r>
            <a:r>
              <a:rPr lang="es-ES" dirty="0" smtClean="0"/>
              <a:t>…”</a:t>
            </a:r>
            <a:endParaRPr lang="es-ES" dirty="0"/>
          </a:p>
        </p:txBody>
      </p:sp>
      <p:sp>
        <p:nvSpPr>
          <p:cNvPr id="6" name="Marcador de contenido 6"/>
          <p:cNvSpPr>
            <a:spLocks noGrp="1"/>
          </p:cNvSpPr>
          <p:nvPr>
            <p:ph sz="quarter" idx="4294967295"/>
          </p:nvPr>
        </p:nvSpPr>
        <p:spPr>
          <a:xfrm>
            <a:off x="611560" y="1628800"/>
            <a:ext cx="8208912" cy="438710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Atrae la atención de los “</a:t>
            </a:r>
            <a:r>
              <a:rPr lang="es-CL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desarrolladores locales</a:t>
            </a:r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 para construir aplicaciones, funcionalidades, formatos, etc. 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(atrae a quienes gustan de los datos abiertos …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.. 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 no est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á, crea mesas de trabajo</a:t>
            </a:r>
            <a:endParaRPr lang="es-CL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Familiarizate con las aplicaciones que podrían se útiles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Busca líderes tecnológicos locales interesados </a:t>
            </a:r>
            <a:r>
              <a:rPr lang="es-C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los datos </a:t>
            </a:r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abiertos y reúnete </a:t>
            </a:r>
            <a:r>
              <a:rPr lang="es-C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 ellos </a:t>
            </a:r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personalmente</a:t>
            </a:r>
            <a:endParaRPr lang="es-CL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Pregunta </a:t>
            </a:r>
            <a:r>
              <a:rPr lang="es-C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cómo pueden contribuir, hazlos partícipes … a simplificar los formatos, a revisar los datos, períodos de actualización de datos, reportes, web </a:t>
            </a:r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 </a:t>
            </a:r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 busca compromiso </a:t>
            </a:r>
            <a:r>
              <a:rPr lang="es-CL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“face to face”</a:t>
            </a:r>
            <a:endParaRPr lang="es-CL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51098"/>
            <a:ext cx="2955404" cy="147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56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59" y="188640"/>
            <a:ext cx="2367925" cy="2554290"/>
          </a:xfrm>
          <a:prstGeom prst="rect">
            <a:avLst/>
          </a:prstGeom>
        </p:spPr>
      </p:pic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dirty="0" smtClean="0"/>
              <a:t>Datos Abiertos y Compras Públicas</a:t>
            </a:r>
            <a:endParaRPr lang="es-C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CL" smtClean="0"/>
              <a:pPr/>
              <a:t>14</a:t>
            </a:fld>
            <a:endParaRPr lang="es-CL" dirty="0"/>
          </a:p>
        </p:txBody>
      </p:sp>
      <p:sp>
        <p:nvSpPr>
          <p:cNvPr id="40" name="Título 3"/>
          <p:cNvSpPr txBox="1">
            <a:spLocks/>
          </p:cNvSpPr>
          <p:nvPr/>
        </p:nvSpPr>
        <p:spPr>
          <a:xfrm>
            <a:off x="1259632" y="263316"/>
            <a:ext cx="7660080" cy="1221468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algn="r">
              <a:spcBef>
                <a:spcPct val="0"/>
              </a:spcBef>
              <a:buNone/>
              <a:defRPr kumimoji="0" sz="2800" b="0" i="0" u="none" strike="noStrike" cap="none" normalizeH="0" baseline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s-ES" dirty="0" smtClean="0"/>
              <a:t>Difundir, difundir, difundir  </a:t>
            </a:r>
            <a:r>
              <a:rPr lang="es-ES" dirty="0" smtClean="0"/>
              <a:t>…</a:t>
            </a:r>
            <a:endParaRPr lang="es-ES" dirty="0"/>
          </a:p>
        </p:txBody>
      </p:sp>
      <p:sp>
        <p:nvSpPr>
          <p:cNvPr id="6" name="Marcador de contenido 6"/>
          <p:cNvSpPr>
            <a:spLocks noGrp="1"/>
          </p:cNvSpPr>
          <p:nvPr>
            <p:ph sz="quarter" idx="4294967295"/>
          </p:nvPr>
        </p:nvSpPr>
        <p:spPr>
          <a:xfrm>
            <a:off x="2335280" y="1884308"/>
            <a:ext cx="6557200" cy="438710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Desarrolla </a:t>
            </a:r>
            <a:r>
              <a:rPr lang="es-C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actividades periódicas, destaca las fuentes y da cuenta de los logros obtenidos … 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s-C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Invita a los medios de comunicación, publica en las redes sociales, … transfórmate en el referente de los datos 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s-C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 una maqueta para mostrar como se verán los datos en bruto para una publicación en la web</a:t>
            </a:r>
          </a:p>
          <a:p>
            <a:pPr>
              <a:spcAft>
                <a:spcPts val="1200"/>
              </a:spcAft>
            </a:pPr>
            <a:endParaRPr lang="es-C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885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dirty="0" smtClean="0"/>
              <a:t>Datos Abiertos y Compras Públicas</a:t>
            </a:r>
            <a:endParaRPr lang="es-C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CL" smtClean="0"/>
              <a:pPr/>
              <a:t>15</a:t>
            </a:fld>
            <a:endParaRPr lang="es-CL" dirty="0"/>
          </a:p>
        </p:txBody>
      </p:sp>
      <p:sp>
        <p:nvSpPr>
          <p:cNvPr id="40" name="Título 3"/>
          <p:cNvSpPr txBox="1">
            <a:spLocks/>
          </p:cNvSpPr>
          <p:nvPr/>
        </p:nvSpPr>
        <p:spPr>
          <a:xfrm>
            <a:off x="1259632" y="263316"/>
            <a:ext cx="7660080" cy="1221468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algn="r">
              <a:spcBef>
                <a:spcPct val="0"/>
              </a:spcBef>
              <a:buNone/>
              <a:defRPr kumimoji="0" sz="2800" b="0" i="0" u="none" strike="noStrike" cap="none" normalizeH="0" baseline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s-ES" dirty="0" smtClean="0"/>
              <a:t>Ya casi terminamos …</a:t>
            </a:r>
            <a:endParaRPr lang="es-ES" dirty="0"/>
          </a:p>
        </p:txBody>
      </p:sp>
      <p:sp>
        <p:nvSpPr>
          <p:cNvPr id="6" name="Marcador de contenido 6"/>
          <p:cNvSpPr>
            <a:spLocks noGrp="1"/>
          </p:cNvSpPr>
          <p:nvPr>
            <p:ph sz="quarter" idx="4294967295"/>
          </p:nvPr>
        </p:nvSpPr>
        <p:spPr>
          <a:xfrm>
            <a:off x="611560" y="1850204"/>
            <a:ext cx="8532440" cy="438710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“Hazlos jugar” en la creación de gráficos, mapas, etc., que ellos mismos puedan subir a sus webs … </a:t>
            </a:r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 hazlos competir, muestra ejemplos de otros (BBB), motívalos …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Cuntifica la reducción de tiempo y llévalo a $$, muestra el impacto … comunica estos resultados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Ve cuáles son las FQ y pide ayuda para las respuestas …  avanza hacia un autoservicio de respuestas</a:t>
            </a:r>
            <a:endParaRPr lang="es-C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endParaRPr lang="es-CL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46308"/>
            <a:ext cx="2413725" cy="180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98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dirty="0" smtClean="0"/>
              <a:t>Datos Abiertos y Compras Públicas</a:t>
            </a:r>
            <a:endParaRPr lang="es-C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CL" smtClean="0"/>
              <a:pPr/>
              <a:t>16</a:t>
            </a:fld>
            <a:endParaRPr lang="es-CL" dirty="0"/>
          </a:p>
        </p:txBody>
      </p:sp>
      <p:sp>
        <p:nvSpPr>
          <p:cNvPr id="40" name="Título 3"/>
          <p:cNvSpPr txBox="1">
            <a:spLocks/>
          </p:cNvSpPr>
          <p:nvPr/>
        </p:nvSpPr>
        <p:spPr>
          <a:xfrm>
            <a:off x="1259632" y="263316"/>
            <a:ext cx="7660080" cy="1221468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algn="r">
              <a:spcBef>
                <a:spcPct val="0"/>
              </a:spcBef>
              <a:buNone/>
              <a:defRPr kumimoji="0" sz="2800" b="0" i="0" u="none" strike="noStrike" cap="none" normalizeH="0" baseline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s-ES" dirty="0" smtClean="0"/>
              <a:t>La luz al final del túnel …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0" y="219710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29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27785" y="4221088"/>
            <a:ext cx="6397416" cy="936104"/>
          </a:xfrm>
        </p:spPr>
        <p:txBody>
          <a:bodyPr/>
          <a:lstStyle/>
          <a:p>
            <a:r>
              <a:rPr lang="es-CL" dirty="0" smtClean="0"/>
              <a:t>Open data y la Contratación Pública en América Latina</a:t>
            </a:r>
            <a:endParaRPr lang="es-CL" sz="1400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2624400" y="5157191"/>
            <a:ext cx="6400800" cy="648073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6" name="Marcador de posición de imagen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t="13190" b="22147"/>
          <a:stretch/>
        </p:blipFill>
        <p:spPr>
          <a:xfrm>
            <a:off x="2624139" y="221320"/>
            <a:ext cx="1803846" cy="615293"/>
          </a:xfrm>
        </p:spPr>
      </p:pic>
      <p:sp>
        <p:nvSpPr>
          <p:cNvPr id="5" name="Subtítulo 3"/>
          <p:cNvSpPr txBox="1">
            <a:spLocks/>
          </p:cNvSpPr>
          <p:nvPr/>
        </p:nvSpPr>
        <p:spPr>
          <a:xfrm>
            <a:off x="2635696" y="5805263"/>
            <a:ext cx="6400800" cy="64807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 kumimoji="0" lang="es-ES" sz="2000" b="0" i="0" u="none" strike="noStrike" kern="1200" cap="none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+mn-lt"/>
                <a:ea typeface="+mn-ea"/>
                <a:cs typeface="Calibri" pitchFamily="34" charset="0"/>
              </a:defRPr>
            </a:lvl1pPr>
            <a:lvl2pPr marL="457200" indent="0" algn="ctr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lang="es-ES" sz="16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6223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Courier New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Cristián Guíñez</a:t>
            </a:r>
          </a:p>
          <a:p>
            <a:r>
              <a:rPr lang="es-ES" dirty="0" err="1" smtClean="0"/>
              <a:t>cguinez@holos-consulting.com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0591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dirty="0" smtClean="0"/>
              <a:t>Datos Abiertos y Compras Públicas</a:t>
            </a:r>
            <a:endParaRPr lang="es-C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CL" smtClean="0"/>
              <a:pPr/>
              <a:t>18</a:t>
            </a:fld>
            <a:endParaRPr lang="es-CL" dirty="0"/>
          </a:p>
        </p:txBody>
      </p:sp>
      <p:sp>
        <p:nvSpPr>
          <p:cNvPr id="40" name="Título 3"/>
          <p:cNvSpPr txBox="1">
            <a:spLocks/>
          </p:cNvSpPr>
          <p:nvPr/>
        </p:nvSpPr>
        <p:spPr>
          <a:xfrm>
            <a:off x="1259632" y="263316"/>
            <a:ext cx="7660080" cy="1221468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algn="r">
              <a:spcBef>
                <a:spcPct val="0"/>
              </a:spcBef>
              <a:buNone/>
              <a:defRPr kumimoji="0" sz="2800" b="0" i="0" u="none" strike="noStrike" cap="none" normalizeH="0" baseline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s-ES" dirty="0" smtClean="0"/>
              <a:t>El camino de las estrellas …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416" y="2708920"/>
            <a:ext cx="5962112" cy="338437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101370" y="6194335"/>
            <a:ext cx="1569660" cy="25391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CL"/>
            </a:defPPr>
            <a:lvl1pPr>
              <a:defRPr sz="1050">
                <a:solidFill>
                  <a:srgbClr val="7F7F7F"/>
                </a:solidFill>
              </a:defRPr>
            </a:lvl1pPr>
          </a:lstStyle>
          <a:p>
            <a:r>
              <a:rPr lang="es-ES" dirty="0"/>
              <a:t>http://5stardata.info/en/</a:t>
            </a:r>
          </a:p>
        </p:txBody>
      </p:sp>
      <p:sp>
        <p:nvSpPr>
          <p:cNvPr id="11" name="CuadroTexto 10"/>
          <p:cNvSpPr txBox="1"/>
          <p:nvPr/>
        </p:nvSpPr>
        <p:spPr>
          <a:xfrm rot="20270182">
            <a:off x="5999473" y="5113814"/>
            <a:ext cx="987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Esfuerzo</a:t>
            </a:r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 rot="20270182">
            <a:off x="5924460" y="4775077"/>
            <a:ext cx="718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Costo</a:t>
            </a:r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251520" y="4725144"/>
            <a:ext cx="30963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Datos en formato abierto en una web</a:t>
            </a:r>
            <a:endParaRPr lang="es-ES" sz="16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564778" y="4211796"/>
            <a:ext cx="286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>
              <a:defRPr sz="1600"/>
            </a:lvl1pPr>
          </a:lstStyle>
          <a:p>
            <a:r>
              <a:rPr lang="es-ES" dirty="0" smtClean="0"/>
              <a:t>Datos en formato estructurado</a:t>
            </a:r>
            <a:endParaRPr lang="es-ES" dirty="0"/>
          </a:p>
        </p:txBody>
      </p:sp>
      <p:sp>
        <p:nvSpPr>
          <p:cNvPr id="15" name="Rectángulo 14"/>
          <p:cNvSpPr/>
          <p:nvPr/>
        </p:nvSpPr>
        <p:spPr>
          <a:xfrm>
            <a:off x="1979712" y="3717032"/>
            <a:ext cx="3568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Datos </a:t>
            </a:r>
            <a:r>
              <a:rPr lang="es-ES" sz="1600" dirty="0"/>
              <a:t>en </a:t>
            </a:r>
            <a:r>
              <a:rPr lang="es-ES" sz="1600" dirty="0" smtClean="0"/>
              <a:t>formato abierto no propietario</a:t>
            </a:r>
            <a:endParaRPr lang="es-ES" sz="1600" dirty="0"/>
          </a:p>
        </p:txBody>
      </p:sp>
      <p:sp>
        <p:nvSpPr>
          <p:cNvPr id="18" name="Rectángulo 17"/>
          <p:cNvSpPr/>
          <p:nvPr/>
        </p:nvSpPr>
        <p:spPr>
          <a:xfrm>
            <a:off x="5265938" y="3140968"/>
            <a:ext cx="1538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Datos </a:t>
            </a:r>
            <a:r>
              <a:rPr lang="es-ES" sz="1600" dirty="0"/>
              <a:t>en </a:t>
            </a:r>
            <a:r>
              <a:rPr lang="es-ES" sz="1600" dirty="0" smtClean="0"/>
              <a:t>URL </a:t>
            </a:r>
            <a:endParaRPr lang="es-ES" sz="1600" dirty="0"/>
          </a:p>
        </p:txBody>
      </p:sp>
      <p:sp>
        <p:nvSpPr>
          <p:cNvPr id="19" name="Rectángulo 18"/>
          <p:cNvSpPr/>
          <p:nvPr/>
        </p:nvSpPr>
        <p:spPr>
          <a:xfrm>
            <a:off x="3203848" y="2636912"/>
            <a:ext cx="4585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Datos vinculados con otros datos para dar contexto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109390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dirty="0" smtClean="0"/>
              <a:t>Datos Abiertos y Compras Públicas</a:t>
            </a:r>
            <a:endParaRPr lang="es-C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CL" smtClean="0"/>
              <a:pPr/>
              <a:t>19</a:t>
            </a:fld>
            <a:endParaRPr lang="es-CL" dirty="0"/>
          </a:p>
        </p:txBody>
      </p:sp>
      <p:sp>
        <p:nvSpPr>
          <p:cNvPr id="40" name="Título 3"/>
          <p:cNvSpPr txBox="1">
            <a:spLocks/>
          </p:cNvSpPr>
          <p:nvPr/>
        </p:nvSpPr>
        <p:spPr>
          <a:xfrm>
            <a:off x="1259632" y="263316"/>
            <a:ext cx="7660080" cy="1221468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algn="r">
              <a:spcBef>
                <a:spcPct val="0"/>
              </a:spcBef>
              <a:buNone/>
              <a:defRPr kumimoji="0" sz="2800" b="0" i="0" u="none" strike="noStrike" cap="none" normalizeH="0" baseline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s-ES" dirty="0" smtClean="0"/>
              <a:t>Beneficios …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416" y="2708920"/>
            <a:ext cx="5962112" cy="338437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101370" y="6194335"/>
            <a:ext cx="1569660" cy="25391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CL"/>
            </a:defPPr>
            <a:lvl1pPr>
              <a:defRPr sz="1050">
                <a:solidFill>
                  <a:srgbClr val="7F7F7F"/>
                </a:solidFill>
              </a:defRPr>
            </a:lvl1pPr>
          </a:lstStyle>
          <a:p>
            <a:r>
              <a:rPr lang="es-ES" dirty="0"/>
              <a:t>http://5stardata.info/en/</a:t>
            </a:r>
          </a:p>
        </p:txBody>
      </p:sp>
      <p:sp>
        <p:nvSpPr>
          <p:cNvPr id="11" name="CuadroTexto 10"/>
          <p:cNvSpPr txBox="1"/>
          <p:nvPr/>
        </p:nvSpPr>
        <p:spPr>
          <a:xfrm rot="20270182">
            <a:off x="5999473" y="5113814"/>
            <a:ext cx="987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Esfuerzo</a:t>
            </a:r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 rot="20270182">
            <a:off x="5924460" y="4775077"/>
            <a:ext cx="718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Costo</a:t>
            </a:r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95536" y="836712"/>
            <a:ext cx="41044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7F7F7F"/>
                </a:solidFill>
              </a:rPr>
              <a:t>Como usuario</a:t>
            </a:r>
          </a:p>
          <a:p>
            <a:pPr marL="285750" indent="-285750">
              <a:buFont typeface="Arial"/>
              <a:buChar char="•"/>
            </a:pPr>
            <a:r>
              <a:rPr lang="es-ES" sz="1600" dirty="0" smtClean="0">
                <a:solidFill>
                  <a:srgbClr val="7F7F7F"/>
                </a:solidFill>
              </a:rPr>
              <a:t>Puedes mirarlos</a:t>
            </a:r>
            <a:endParaRPr lang="es-ES" sz="1600" dirty="0">
              <a:solidFill>
                <a:srgbClr val="7F7F7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s-ES" sz="1600" dirty="0" smtClean="0">
                <a:solidFill>
                  <a:srgbClr val="7F7F7F"/>
                </a:solidFill>
              </a:rPr>
              <a:t>Puedes imprimirlos</a:t>
            </a:r>
            <a:endParaRPr lang="es-ES" sz="1600" dirty="0">
              <a:solidFill>
                <a:srgbClr val="7F7F7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s-ES" sz="1600" dirty="0" smtClean="0">
                <a:solidFill>
                  <a:srgbClr val="7F7F7F"/>
                </a:solidFill>
              </a:rPr>
              <a:t>Puedes almacenarlo (USD, HD)</a:t>
            </a:r>
            <a:endParaRPr lang="es-ES" sz="1600" dirty="0">
              <a:solidFill>
                <a:srgbClr val="7F7F7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s-ES" sz="1600" dirty="0" smtClean="0">
                <a:solidFill>
                  <a:srgbClr val="7F7F7F"/>
                </a:solidFill>
              </a:rPr>
              <a:t>Puedes llevarlos a </a:t>
            </a:r>
            <a:r>
              <a:rPr lang="es-ES" sz="1600" dirty="0">
                <a:solidFill>
                  <a:srgbClr val="7F7F7F"/>
                </a:solidFill>
              </a:rPr>
              <a:t>cualquier otro </a:t>
            </a:r>
            <a:r>
              <a:rPr lang="es-ES" sz="1600" dirty="0" smtClean="0">
                <a:solidFill>
                  <a:srgbClr val="7F7F7F"/>
                </a:solidFill>
              </a:rPr>
              <a:t>sistema</a:t>
            </a:r>
            <a:endParaRPr lang="es-ES" sz="1600" dirty="0">
              <a:solidFill>
                <a:srgbClr val="7F7F7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s-ES" sz="1600" dirty="0" smtClean="0">
                <a:solidFill>
                  <a:srgbClr val="7F7F7F"/>
                </a:solidFill>
              </a:rPr>
              <a:t>Puede </a:t>
            </a:r>
            <a:r>
              <a:rPr lang="es-ES" sz="1600" dirty="0">
                <a:solidFill>
                  <a:srgbClr val="7F7F7F"/>
                </a:solidFill>
              </a:rPr>
              <a:t>cambiar los datos como </a:t>
            </a:r>
            <a:r>
              <a:rPr lang="es-ES" sz="1600" dirty="0" smtClean="0">
                <a:solidFill>
                  <a:srgbClr val="7F7F7F"/>
                </a:solidFill>
              </a:rPr>
              <a:t>quieras</a:t>
            </a:r>
            <a:endParaRPr lang="es-ES" sz="1600" dirty="0">
              <a:solidFill>
                <a:srgbClr val="7F7F7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s-ES" sz="1600" dirty="0" smtClean="0">
                <a:solidFill>
                  <a:srgbClr val="7F7F7F"/>
                </a:solidFill>
              </a:rPr>
              <a:t>Puedes </a:t>
            </a:r>
            <a:r>
              <a:rPr lang="es-ES" sz="1600" dirty="0">
                <a:solidFill>
                  <a:srgbClr val="7F7F7F"/>
                </a:solidFill>
              </a:rPr>
              <a:t>compartir </a:t>
            </a:r>
            <a:r>
              <a:rPr lang="es-ES" sz="1600" dirty="0" smtClean="0">
                <a:solidFill>
                  <a:srgbClr val="7F7F7F"/>
                </a:solidFill>
              </a:rPr>
              <a:t>con quien quieras</a:t>
            </a:r>
            <a:endParaRPr lang="es-ES" sz="1600" dirty="0">
              <a:solidFill>
                <a:srgbClr val="7F7F7F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95536" y="3030051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7F7F7F"/>
                </a:solidFill>
              </a:rPr>
              <a:t>Como “alimentador de datos”</a:t>
            </a:r>
          </a:p>
          <a:p>
            <a:pPr marL="285750" indent="-285750">
              <a:buFont typeface="Arial"/>
              <a:buChar char="•"/>
            </a:pPr>
            <a:r>
              <a:rPr lang="es-ES" sz="1600" dirty="0" smtClean="0">
                <a:solidFill>
                  <a:srgbClr val="7F7F7F"/>
                </a:solidFill>
              </a:rPr>
              <a:t>Fácil de publicar</a:t>
            </a:r>
          </a:p>
          <a:p>
            <a:pPr marL="285750" indent="-285750">
              <a:buFont typeface="Arial"/>
              <a:buChar char="•"/>
            </a:pPr>
            <a:r>
              <a:rPr lang="es-ES" sz="1600" dirty="0">
                <a:solidFill>
                  <a:srgbClr val="7F7F7F"/>
                </a:solidFill>
              </a:rPr>
              <a:t>No </a:t>
            </a:r>
            <a:r>
              <a:rPr lang="es-ES" sz="1600" dirty="0" smtClean="0">
                <a:solidFill>
                  <a:srgbClr val="7F7F7F"/>
                </a:solidFill>
              </a:rPr>
              <a:t>requiere explicar que pueden </a:t>
            </a:r>
            <a:r>
              <a:rPr lang="es-ES" sz="1600" dirty="0">
                <a:solidFill>
                  <a:srgbClr val="7F7F7F"/>
                </a:solidFill>
              </a:rPr>
              <a:t>utilizar </a:t>
            </a:r>
            <a:r>
              <a:rPr lang="es-ES" sz="1600" dirty="0" smtClean="0">
                <a:solidFill>
                  <a:srgbClr val="7F7F7F"/>
                </a:solidFill>
              </a:rPr>
              <a:t>los datos</a:t>
            </a:r>
            <a:endParaRPr lang="es-ES" sz="1600" dirty="0">
              <a:solidFill>
                <a:srgbClr val="7F7F7F"/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2699792" y="4581128"/>
            <a:ext cx="1872208" cy="179511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033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dirty="0" smtClean="0"/>
              <a:t>Datos Abiertos y Compras Públicas</a:t>
            </a:r>
            <a:endParaRPr lang="es-C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CL" smtClean="0"/>
              <a:pPr/>
              <a:t>2</a:t>
            </a:fld>
            <a:endParaRPr lang="es-CL" dirty="0"/>
          </a:p>
        </p:txBody>
      </p:sp>
      <p:sp>
        <p:nvSpPr>
          <p:cNvPr id="6" name="Marcador de contenido 6"/>
          <p:cNvSpPr>
            <a:spLocks noGrp="1"/>
          </p:cNvSpPr>
          <p:nvPr>
            <p:ph sz="quarter" idx="4294967295"/>
          </p:nvPr>
        </p:nvSpPr>
        <p:spPr>
          <a:xfrm>
            <a:off x="611560" y="1556792"/>
            <a:ext cx="8064896" cy="402706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Arial"/>
              <a:buChar char="•"/>
            </a:pPr>
            <a:r>
              <a:rPr lang="es-C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Acciones para lograr una contratación más competitiva</a:t>
            </a:r>
          </a:p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Arial"/>
              <a:buChar char="•"/>
            </a:pPr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Orientación 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es-E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stakeholders</a:t>
            </a:r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para 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revelar </a:t>
            </a:r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documentos 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información </a:t>
            </a:r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contratación pública </a:t>
            </a:r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</a:t>
            </a:r>
            <a:endParaRPr lang="es-E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87400" lvl="2" indent="-342900">
              <a:lnSpc>
                <a:spcPct val="110000"/>
              </a:lnSpc>
              <a:spcAft>
                <a:spcPts val="600"/>
              </a:spcAft>
              <a:buFont typeface="Arial"/>
              <a:buChar char="•"/>
            </a:pPr>
            <a:r>
              <a:rPr lang="es-ES" sz="2200" dirty="0" smtClean="0"/>
              <a:t>De simple c</a:t>
            </a:r>
            <a:r>
              <a:rPr lang="es-E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omprensión </a:t>
            </a:r>
            <a:endParaRPr lang="es-ES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87400" lvl="2" indent="-342900">
              <a:lnSpc>
                <a:spcPct val="110000"/>
              </a:lnSpc>
              <a:spcAft>
                <a:spcPts val="600"/>
              </a:spcAft>
              <a:buFont typeface="Arial"/>
              <a:buChar char="•"/>
            </a:pPr>
            <a:r>
              <a:rPr lang="es-ES" sz="2200" dirty="0"/>
              <a:t>S</a:t>
            </a:r>
            <a:r>
              <a:rPr lang="es-E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upervisión eficaz</a:t>
            </a:r>
          </a:p>
          <a:p>
            <a:pPr marL="787400" lvl="2" indent="-342900">
              <a:lnSpc>
                <a:spcPct val="110000"/>
              </a:lnSpc>
              <a:spcAft>
                <a:spcPts val="600"/>
              </a:spcAft>
              <a:buFont typeface="Arial"/>
              <a:buChar char="•"/>
            </a:pPr>
            <a:r>
              <a:rPr lang="es-E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Desempeño eficiente </a:t>
            </a:r>
          </a:p>
          <a:p>
            <a:pPr marL="787400" lvl="2" indent="-342900">
              <a:lnSpc>
                <a:spcPct val="110000"/>
              </a:lnSpc>
              <a:spcAft>
                <a:spcPts val="600"/>
              </a:spcAft>
              <a:buFont typeface="Arial"/>
              <a:buChar char="•"/>
            </a:pPr>
            <a:r>
              <a:rPr lang="es-E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Rendición </a:t>
            </a:r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cuentas </a:t>
            </a:r>
            <a:r>
              <a:rPr lang="es-E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 </a:t>
            </a:r>
            <a:r>
              <a:rPr lang="es-E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resultados</a:t>
            </a:r>
            <a:endParaRPr lang="es-CL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2339752" y="263316"/>
            <a:ext cx="6579960" cy="122146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es-CL" sz="2800" b="0" i="0" u="none" strike="noStrike" kern="1200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Los principios de </a:t>
            </a:r>
            <a:r>
              <a:rPr lang="es-ES" sz="3200" b="1" dirty="0" smtClean="0">
                <a:solidFill>
                  <a:schemeClr val="accent3">
                    <a:lumMod val="50000"/>
                  </a:schemeClr>
                </a:solidFill>
              </a:rPr>
              <a:t>Open </a:t>
            </a:r>
            <a:r>
              <a:rPr lang="es-ES" sz="3200" b="1" dirty="0" err="1" smtClean="0">
                <a:solidFill>
                  <a:schemeClr val="accent3">
                    <a:lumMod val="50000"/>
                  </a:schemeClr>
                </a:solidFill>
              </a:rPr>
              <a:t>Contracting</a:t>
            </a:r>
            <a:endParaRPr lang="es-ES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84259" y="6464369"/>
            <a:ext cx="301071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s-ES" sz="1050" dirty="0" err="1">
                <a:solidFill>
                  <a:schemeClr val="bg1">
                    <a:lumMod val="50000"/>
                  </a:schemeClr>
                </a:solidFill>
              </a:rPr>
              <a:t>www.open-contracting.org</a:t>
            </a:r>
            <a:r>
              <a:rPr lang="es-ES" sz="105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s-ES" sz="1050" dirty="0" err="1">
                <a:solidFill>
                  <a:schemeClr val="bg1">
                    <a:lumMod val="50000"/>
                  </a:schemeClr>
                </a:solidFill>
              </a:rPr>
              <a:t>global_principles</a:t>
            </a:r>
            <a:endParaRPr lang="es-ES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421" y="3573016"/>
            <a:ext cx="2235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20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dirty="0" smtClean="0"/>
              <a:t>Datos Abiertos y Compras Públicas</a:t>
            </a:r>
            <a:endParaRPr lang="es-C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CL" smtClean="0"/>
              <a:pPr/>
              <a:t>20</a:t>
            </a:fld>
            <a:endParaRPr lang="es-CL" dirty="0"/>
          </a:p>
        </p:txBody>
      </p:sp>
      <p:sp>
        <p:nvSpPr>
          <p:cNvPr id="40" name="Título 3"/>
          <p:cNvSpPr txBox="1">
            <a:spLocks/>
          </p:cNvSpPr>
          <p:nvPr/>
        </p:nvSpPr>
        <p:spPr>
          <a:xfrm>
            <a:off x="1259632" y="263316"/>
            <a:ext cx="7660080" cy="1221468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algn="r">
              <a:spcBef>
                <a:spcPct val="0"/>
              </a:spcBef>
              <a:buNone/>
              <a:defRPr kumimoji="0" sz="2800" b="0" i="0" u="none" strike="noStrike" cap="none" normalizeH="0" baseline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s-ES" dirty="0" smtClean="0"/>
              <a:t>Costo &amp; Beneficios …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416" y="2708920"/>
            <a:ext cx="5962112" cy="338437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101370" y="6194335"/>
            <a:ext cx="1569660" cy="25391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CL"/>
            </a:defPPr>
            <a:lvl1pPr>
              <a:defRPr sz="1050">
                <a:solidFill>
                  <a:srgbClr val="7F7F7F"/>
                </a:solidFill>
              </a:defRPr>
            </a:lvl1pPr>
          </a:lstStyle>
          <a:p>
            <a:r>
              <a:rPr lang="es-ES" dirty="0"/>
              <a:t>http://5stardata.info/en/</a:t>
            </a:r>
          </a:p>
        </p:txBody>
      </p:sp>
      <p:sp>
        <p:nvSpPr>
          <p:cNvPr id="11" name="CuadroTexto 10"/>
          <p:cNvSpPr txBox="1"/>
          <p:nvPr/>
        </p:nvSpPr>
        <p:spPr>
          <a:xfrm rot="20270182">
            <a:off x="5999473" y="5113814"/>
            <a:ext cx="987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Esfuerzo</a:t>
            </a:r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 rot="20270182">
            <a:off x="5924460" y="4775077"/>
            <a:ext cx="718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Costo</a:t>
            </a:r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95536" y="836712"/>
            <a:ext cx="4608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7F7F7F"/>
                </a:solidFill>
              </a:rPr>
              <a:t>Como usuario</a:t>
            </a:r>
          </a:p>
          <a:p>
            <a:pPr marL="285750" indent="-285750">
              <a:buFont typeface="Arial"/>
              <a:buChar char="•"/>
            </a:pPr>
            <a:r>
              <a:rPr lang="es-ES" sz="1600" dirty="0" smtClean="0">
                <a:solidFill>
                  <a:srgbClr val="7F7F7F"/>
                </a:solidFill>
              </a:rPr>
              <a:t>Puedes hacer </a:t>
            </a:r>
            <a:r>
              <a:rPr lang="es-ES" sz="1600" dirty="0">
                <a:solidFill>
                  <a:srgbClr val="7F7F7F"/>
                </a:solidFill>
              </a:rPr>
              <a:t>todo lo que </a:t>
            </a:r>
            <a:r>
              <a:rPr lang="es-ES" sz="1600" dirty="0" smtClean="0">
                <a:solidFill>
                  <a:srgbClr val="7F7F7F"/>
                </a:solidFill>
              </a:rPr>
              <a:t>puedas </a:t>
            </a:r>
            <a:r>
              <a:rPr lang="es-ES" sz="1600" dirty="0">
                <a:solidFill>
                  <a:srgbClr val="7F7F7F"/>
                </a:solidFill>
              </a:rPr>
              <a:t>hacer con </a:t>
            </a:r>
            <a:r>
              <a:rPr lang="es-ES" sz="1600" dirty="0" smtClean="0">
                <a:solidFill>
                  <a:srgbClr val="7F7F7F"/>
                </a:solidFill>
              </a:rPr>
              <a:t>los datos del nivel anterior (★)</a:t>
            </a:r>
          </a:p>
          <a:p>
            <a:pPr marL="285750" indent="-285750">
              <a:buFont typeface="Arial"/>
              <a:buChar char="•"/>
            </a:pPr>
            <a:r>
              <a:rPr lang="es-ES" sz="1600" dirty="0" smtClean="0">
                <a:solidFill>
                  <a:srgbClr val="7F7F7F"/>
                </a:solidFill>
              </a:rPr>
              <a:t>Puedes procesarlos directamente, realizar </a:t>
            </a:r>
            <a:r>
              <a:rPr lang="es-ES" sz="1600" dirty="0">
                <a:solidFill>
                  <a:srgbClr val="7F7F7F"/>
                </a:solidFill>
              </a:rPr>
              <a:t>cálculos, visualizarlo, etc</a:t>
            </a:r>
            <a:r>
              <a:rPr lang="es-ES" sz="1600" dirty="0" smtClean="0">
                <a:solidFill>
                  <a:srgbClr val="7F7F7F"/>
                </a:solidFill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s-ES" sz="1600" dirty="0" smtClean="0">
                <a:solidFill>
                  <a:srgbClr val="7F7F7F"/>
                </a:solidFill>
              </a:rPr>
              <a:t>Puedes exportarlos </a:t>
            </a:r>
            <a:r>
              <a:rPr lang="es-ES" sz="1600" dirty="0">
                <a:solidFill>
                  <a:srgbClr val="7F7F7F"/>
                </a:solidFill>
              </a:rPr>
              <a:t>a otro formato (estructurado).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395536" y="3030051"/>
            <a:ext cx="47525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7F7F7F"/>
                </a:solidFill>
              </a:rPr>
              <a:t>Como “alimentador de datos”</a:t>
            </a:r>
          </a:p>
          <a:p>
            <a:pPr marL="285750" indent="-285750">
              <a:buFont typeface="Arial"/>
              <a:buChar char="•"/>
            </a:pPr>
            <a:r>
              <a:rPr lang="es-ES" sz="1600" dirty="0" smtClean="0">
                <a:solidFill>
                  <a:srgbClr val="7F7F7F"/>
                </a:solidFill>
              </a:rPr>
              <a:t>Sigue siendo fácil de publicar</a:t>
            </a:r>
          </a:p>
        </p:txBody>
      </p:sp>
      <p:sp>
        <p:nvSpPr>
          <p:cNvPr id="12" name="Elipse 11"/>
          <p:cNvSpPr/>
          <p:nvPr/>
        </p:nvSpPr>
        <p:spPr>
          <a:xfrm>
            <a:off x="3851920" y="3789040"/>
            <a:ext cx="1872208" cy="179511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3226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dirty="0" smtClean="0"/>
              <a:t>Datos Abiertos y Compras Públicas</a:t>
            </a:r>
            <a:endParaRPr lang="es-C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CL" smtClean="0"/>
              <a:pPr/>
              <a:t>21</a:t>
            </a:fld>
            <a:endParaRPr lang="es-CL" dirty="0"/>
          </a:p>
        </p:txBody>
      </p:sp>
      <p:sp>
        <p:nvSpPr>
          <p:cNvPr id="40" name="Título 3"/>
          <p:cNvSpPr txBox="1">
            <a:spLocks/>
          </p:cNvSpPr>
          <p:nvPr/>
        </p:nvSpPr>
        <p:spPr>
          <a:xfrm>
            <a:off x="1259632" y="263316"/>
            <a:ext cx="7660080" cy="1221468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algn="r">
              <a:spcBef>
                <a:spcPct val="0"/>
              </a:spcBef>
              <a:buNone/>
              <a:defRPr kumimoji="0" sz="2800" b="0" i="0" u="none" strike="noStrike" cap="none" normalizeH="0" baseline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s-ES" dirty="0" smtClean="0"/>
              <a:t>Costo &amp; Beneficios …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416" y="2708920"/>
            <a:ext cx="5962112" cy="338437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101370" y="6194335"/>
            <a:ext cx="1569660" cy="25391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CL"/>
            </a:defPPr>
            <a:lvl1pPr>
              <a:defRPr sz="1050">
                <a:solidFill>
                  <a:srgbClr val="7F7F7F"/>
                </a:solidFill>
              </a:defRPr>
            </a:lvl1pPr>
          </a:lstStyle>
          <a:p>
            <a:r>
              <a:rPr lang="es-ES" dirty="0"/>
              <a:t>http://5stardata.info/en/</a:t>
            </a:r>
          </a:p>
        </p:txBody>
      </p:sp>
      <p:sp>
        <p:nvSpPr>
          <p:cNvPr id="11" name="CuadroTexto 10"/>
          <p:cNvSpPr txBox="1"/>
          <p:nvPr/>
        </p:nvSpPr>
        <p:spPr>
          <a:xfrm rot="20270182">
            <a:off x="5999473" y="5113814"/>
            <a:ext cx="987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Esfuerzo</a:t>
            </a:r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 rot="20270182">
            <a:off x="5924460" y="4775077"/>
            <a:ext cx="718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Costo</a:t>
            </a:r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95536" y="836712"/>
            <a:ext cx="4608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7F7F7F"/>
                </a:solidFill>
              </a:rPr>
              <a:t>Como usuario</a:t>
            </a:r>
          </a:p>
          <a:p>
            <a:pPr marL="285750" indent="-285750">
              <a:buFont typeface="Arial"/>
              <a:buChar char="•"/>
            </a:pPr>
            <a:r>
              <a:rPr lang="es-ES" sz="1600" dirty="0" smtClean="0">
                <a:solidFill>
                  <a:srgbClr val="7F7F7F"/>
                </a:solidFill>
              </a:rPr>
              <a:t>Puedes hacer </a:t>
            </a:r>
            <a:r>
              <a:rPr lang="es-ES" sz="1600" dirty="0">
                <a:solidFill>
                  <a:srgbClr val="7F7F7F"/>
                </a:solidFill>
              </a:rPr>
              <a:t>todo lo que </a:t>
            </a:r>
            <a:r>
              <a:rPr lang="es-ES" sz="1600" dirty="0" smtClean="0">
                <a:solidFill>
                  <a:srgbClr val="7F7F7F"/>
                </a:solidFill>
              </a:rPr>
              <a:t>puedas </a:t>
            </a:r>
            <a:r>
              <a:rPr lang="es-ES" sz="1600" dirty="0">
                <a:solidFill>
                  <a:srgbClr val="7F7F7F"/>
                </a:solidFill>
              </a:rPr>
              <a:t>hacer con </a:t>
            </a:r>
            <a:r>
              <a:rPr lang="es-ES" sz="1600" dirty="0" smtClean="0">
                <a:solidFill>
                  <a:srgbClr val="7F7F7F"/>
                </a:solidFill>
              </a:rPr>
              <a:t>los datos del nivel anterior (★</a:t>
            </a:r>
            <a:r>
              <a:rPr lang="es-ES" sz="1600" dirty="0">
                <a:solidFill>
                  <a:srgbClr val="7F7F7F"/>
                </a:solidFill>
              </a:rPr>
              <a:t>★</a:t>
            </a:r>
            <a:r>
              <a:rPr lang="es-ES" sz="1600" dirty="0" smtClean="0">
                <a:solidFill>
                  <a:srgbClr val="7F7F7F"/>
                </a:solidFill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s-ES" sz="1600" dirty="0" smtClean="0">
                <a:solidFill>
                  <a:srgbClr val="7F7F7F"/>
                </a:solidFill>
              </a:rPr>
              <a:t>Puedes </a:t>
            </a:r>
            <a:r>
              <a:rPr lang="es-ES" sz="1600" dirty="0">
                <a:solidFill>
                  <a:srgbClr val="7F7F7F"/>
                </a:solidFill>
              </a:rPr>
              <a:t>manipular los datos en </a:t>
            </a:r>
            <a:r>
              <a:rPr lang="es-ES" sz="1600" dirty="0" smtClean="0">
                <a:solidFill>
                  <a:srgbClr val="7F7F7F"/>
                </a:solidFill>
              </a:rPr>
              <a:t>la forma </a:t>
            </a:r>
            <a:r>
              <a:rPr lang="es-ES" sz="1600" dirty="0">
                <a:solidFill>
                  <a:srgbClr val="7F7F7F"/>
                </a:solidFill>
              </a:rPr>
              <a:t>que </a:t>
            </a:r>
            <a:r>
              <a:rPr lang="es-ES" sz="1600" dirty="0" smtClean="0">
                <a:solidFill>
                  <a:srgbClr val="7F7F7F"/>
                </a:solidFill>
              </a:rPr>
              <a:t>desees, </a:t>
            </a:r>
            <a:r>
              <a:rPr lang="es-ES" sz="1600" dirty="0">
                <a:solidFill>
                  <a:srgbClr val="7F7F7F"/>
                </a:solidFill>
              </a:rPr>
              <a:t>sin necesidad de poseer </a:t>
            </a:r>
            <a:r>
              <a:rPr lang="es-ES" sz="1600" dirty="0" smtClean="0">
                <a:solidFill>
                  <a:srgbClr val="7F7F7F"/>
                </a:solidFill>
              </a:rPr>
              <a:t>un software propietario</a:t>
            </a:r>
            <a:endParaRPr lang="es-ES" sz="1600" dirty="0">
              <a:solidFill>
                <a:srgbClr val="7F7F7F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95536" y="3030051"/>
            <a:ext cx="4752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7F7F7F"/>
                </a:solidFill>
              </a:rPr>
              <a:t>Como “alimentador de datos”</a:t>
            </a:r>
          </a:p>
          <a:p>
            <a:pPr marL="285750" indent="-285750">
              <a:buFont typeface="Arial"/>
              <a:buChar char="•"/>
            </a:pPr>
            <a:r>
              <a:rPr lang="es-ES" sz="1600" dirty="0" smtClean="0">
                <a:solidFill>
                  <a:srgbClr val="7F7F7F"/>
                </a:solidFill>
              </a:rPr>
              <a:t>Es </a:t>
            </a:r>
            <a:r>
              <a:rPr lang="es-ES" sz="1600" dirty="0">
                <a:solidFill>
                  <a:srgbClr val="7F7F7F"/>
                </a:solidFill>
              </a:rPr>
              <a:t>posible que </a:t>
            </a:r>
            <a:r>
              <a:rPr lang="es-ES" sz="1600" dirty="0" smtClean="0">
                <a:solidFill>
                  <a:srgbClr val="7F7F7F"/>
                </a:solidFill>
              </a:rPr>
              <a:t>requieras convertidores </a:t>
            </a:r>
            <a:r>
              <a:rPr lang="es-ES" sz="1600" dirty="0">
                <a:solidFill>
                  <a:srgbClr val="7F7F7F"/>
                </a:solidFill>
              </a:rPr>
              <a:t>o </a:t>
            </a:r>
            <a:r>
              <a:rPr lang="es-ES" sz="1600" dirty="0" err="1">
                <a:solidFill>
                  <a:srgbClr val="7F7F7F"/>
                </a:solidFill>
              </a:rPr>
              <a:t>plug-ins</a:t>
            </a:r>
            <a:r>
              <a:rPr lang="es-ES" sz="1600" dirty="0">
                <a:solidFill>
                  <a:srgbClr val="7F7F7F"/>
                </a:solidFill>
              </a:rPr>
              <a:t> para exportar los datos desde el formato propietario.</a:t>
            </a:r>
          </a:p>
          <a:p>
            <a:pPr marL="285750" indent="-285750">
              <a:buFont typeface="Arial"/>
              <a:buChar char="•"/>
            </a:pPr>
            <a:r>
              <a:rPr lang="es-ES" sz="1600" dirty="0" smtClean="0">
                <a:solidFill>
                  <a:srgbClr val="7F7F7F"/>
                </a:solidFill>
              </a:rPr>
              <a:t>Aún es muy simple de publicar</a:t>
            </a:r>
            <a:endParaRPr lang="es-ES" sz="1600" dirty="0">
              <a:solidFill>
                <a:srgbClr val="7F7F7F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5004048" y="3218061"/>
            <a:ext cx="1872208" cy="179511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5010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dirty="0" smtClean="0"/>
              <a:t>Datos Abiertos y Compras Públicas</a:t>
            </a:r>
            <a:endParaRPr lang="es-C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CL" smtClean="0"/>
              <a:pPr/>
              <a:t>22</a:t>
            </a:fld>
            <a:endParaRPr lang="es-CL" dirty="0"/>
          </a:p>
        </p:txBody>
      </p:sp>
      <p:sp>
        <p:nvSpPr>
          <p:cNvPr id="40" name="Título 3"/>
          <p:cNvSpPr txBox="1">
            <a:spLocks/>
          </p:cNvSpPr>
          <p:nvPr/>
        </p:nvSpPr>
        <p:spPr>
          <a:xfrm>
            <a:off x="1259632" y="263316"/>
            <a:ext cx="7660080" cy="1221468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algn="r">
              <a:spcBef>
                <a:spcPct val="0"/>
              </a:spcBef>
              <a:buNone/>
              <a:defRPr kumimoji="0" sz="2800" b="0" i="0" u="none" strike="noStrike" cap="none" normalizeH="0" baseline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s-ES" dirty="0" smtClean="0"/>
              <a:t>Costo &amp; Beneficios …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416" y="2708920"/>
            <a:ext cx="5962112" cy="338437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101370" y="6194335"/>
            <a:ext cx="1569660" cy="25391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CL"/>
            </a:defPPr>
            <a:lvl1pPr>
              <a:defRPr sz="1050">
                <a:solidFill>
                  <a:srgbClr val="7F7F7F"/>
                </a:solidFill>
              </a:defRPr>
            </a:lvl1pPr>
          </a:lstStyle>
          <a:p>
            <a:r>
              <a:rPr lang="es-ES" dirty="0"/>
              <a:t>http://5stardata.info/en/</a:t>
            </a:r>
          </a:p>
        </p:txBody>
      </p:sp>
      <p:sp>
        <p:nvSpPr>
          <p:cNvPr id="11" name="CuadroTexto 10"/>
          <p:cNvSpPr txBox="1"/>
          <p:nvPr/>
        </p:nvSpPr>
        <p:spPr>
          <a:xfrm rot="20270182">
            <a:off x="5999473" y="5113814"/>
            <a:ext cx="987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Esfuerzo</a:t>
            </a:r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 rot="20270182">
            <a:off x="5924460" y="4775077"/>
            <a:ext cx="718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Costo</a:t>
            </a:r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95536" y="836712"/>
            <a:ext cx="5184576" cy="28007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7F7F7F"/>
                </a:solidFill>
              </a:rPr>
              <a:t>Como usuario</a:t>
            </a:r>
          </a:p>
          <a:p>
            <a:pPr marL="285750" indent="-285750">
              <a:buFont typeface="Arial"/>
              <a:buChar char="•"/>
            </a:pPr>
            <a:r>
              <a:rPr lang="es-ES" sz="1600" dirty="0" smtClean="0">
                <a:solidFill>
                  <a:srgbClr val="7F7F7F"/>
                </a:solidFill>
              </a:rPr>
              <a:t>Puedes hacer </a:t>
            </a:r>
            <a:r>
              <a:rPr lang="es-ES" sz="1600" dirty="0">
                <a:solidFill>
                  <a:srgbClr val="7F7F7F"/>
                </a:solidFill>
              </a:rPr>
              <a:t>todo lo que </a:t>
            </a:r>
            <a:r>
              <a:rPr lang="es-ES" sz="1600" dirty="0" smtClean="0">
                <a:solidFill>
                  <a:srgbClr val="7F7F7F"/>
                </a:solidFill>
              </a:rPr>
              <a:t>puedas </a:t>
            </a:r>
            <a:r>
              <a:rPr lang="es-ES" sz="1600" dirty="0">
                <a:solidFill>
                  <a:srgbClr val="7F7F7F"/>
                </a:solidFill>
              </a:rPr>
              <a:t>hacer con </a:t>
            </a:r>
            <a:r>
              <a:rPr lang="es-ES" sz="1600" dirty="0" smtClean="0">
                <a:solidFill>
                  <a:srgbClr val="7F7F7F"/>
                </a:solidFill>
              </a:rPr>
              <a:t>los datos del nivel anterior (★★</a:t>
            </a:r>
            <a:r>
              <a:rPr lang="es-ES" sz="1600" dirty="0">
                <a:solidFill>
                  <a:srgbClr val="7F7F7F"/>
                </a:solidFill>
              </a:rPr>
              <a:t>★</a:t>
            </a:r>
            <a:r>
              <a:rPr lang="es-ES" sz="1600" dirty="0" smtClean="0">
                <a:solidFill>
                  <a:srgbClr val="7F7F7F"/>
                </a:solidFill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s-ES" sz="1600" dirty="0" smtClean="0">
                <a:solidFill>
                  <a:srgbClr val="7F7F7F"/>
                </a:solidFill>
              </a:rPr>
              <a:t>Puedes enlazarlos desde </a:t>
            </a:r>
            <a:r>
              <a:rPr lang="es-ES" sz="1600" dirty="0">
                <a:solidFill>
                  <a:srgbClr val="7F7F7F"/>
                </a:solidFill>
              </a:rPr>
              <a:t>cualquier otro lugar (en la web o localmente</a:t>
            </a:r>
            <a:r>
              <a:rPr lang="es-ES" sz="1600" dirty="0" smtClean="0">
                <a:solidFill>
                  <a:srgbClr val="7F7F7F"/>
                </a:solidFill>
              </a:rPr>
              <a:t>)</a:t>
            </a:r>
            <a:endParaRPr lang="es-ES" sz="1600" dirty="0">
              <a:solidFill>
                <a:srgbClr val="7F7F7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s-ES" sz="1600" dirty="0" smtClean="0">
                <a:solidFill>
                  <a:srgbClr val="7F7F7F"/>
                </a:solidFill>
              </a:rPr>
              <a:t>Puedes marcarlos</a:t>
            </a:r>
          </a:p>
          <a:p>
            <a:pPr marL="285750" indent="-285750">
              <a:buFont typeface="Arial"/>
              <a:buChar char="•"/>
            </a:pPr>
            <a:r>
              <a:rPr lang="es-ES" sz="1600" dirty="0" smtClean="0">
                <a:solidFill>
                  <a:srgbClr val="7F7F7F"/>
                </a:solidFill>
              </a:rPr>
              <a:t>Puedes </a:t>
            </a:r>
            <a:r>
              <a:rPr lang="es-ES" sz="1600" dirty="0">
                <a:solidFill>
                  <a:srgbClr val="7F7F7F"/>
                </a:solidFill>
              </a:rPr>
              <a:t>volver a utilizar </a:t>
            </a:r>
            <a:r>
              <a:rPr lang="es-ES" sz="1600" dirty="0" smtClean="0">
                <a:solidFill>
                  <a:srgbClr val="7F7F7F"/>
                </a:solidFill>
              </a:rPr>
              <a:t>parte </a:t>
            </a:r>
            <a:r>
              <a:rPr lang="es-ES" sz="1600" dirty="0">
                <a:solidFill>
                  <a:srgbClr val="7F7F7F"/>
                </a:solidFill>
              </a:rPr>
              <a:t>de los </a:t>
            </a:r>
            <a:r>
              <a:rPr lang="es-ES" sz="1600" dirty="0" smtClean="0">
                <a:solidFill>
                  <a:srgbClr val="7F7F7F"/>
                </a:solidFill>
              </a:rPr>
              <a:t>datos</a:t>
            </a:r>
            <a:endParaRPr lang="es-ES" sz="1600" dirty="0">
              <a:solidFill>
                <a:srgbClr val="7F7F7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s-ES" sz="1600" dirty="0" smtClean="0">
                <a:solidFill>
                  <a:srgbClr val="7F7F7F"/>
                </a:solidFill>
              </a:rPr>
              <a:t>Puedes reutilizar </a:t>
            </a:r>
            <a:r>
              <a:rPr lang="es-ES" sz="1600" dirty="0">
                <a:solidFill>
                  <a:srgbClr val="7F7F7F"/>
                </a:solidFill>
              </a:rPr>
              <a:t>las herramientas y bibliotecas </a:t>
            </a:r>
            <a:r>
              <a:rPr lang="es-ES" sz="1600" dirty="0" smtClean="0">
                <a:solidFill>
                  <a:srgbClr val="7F7F7F"/>
                </a:solidFill>
              </a:rPr>
              <a:t>existentes </a:t>
            </a:r>
          </a:p>
          <a:p>
            <a:pPr marL="285750" indent="-285750">
              <a:buFont typeface="Arial"/>
              <a:buChar char="•"/>
            </a:pPr>
            <a:r>
              <a:rPr lang="es-ES" sz="1600" dirty="0" smtClean="0">
                <a:solidFill>
                  <a:srgbClr val="7F7F7F"/>
                </a:solidFill>
              </a:rPr>
              <a:t>Puedes combinar </a:t>
            </a:r>
            <a:r>
              <a:rPr lang="es-ES" sz="1600" dirty="0">
                <a:solidFill>
                  <a:srgbClr val="7F7F7F"/>
                </a:solidFill>
              </a:rPr>
              <a:t>los datos de forma segura con otros </a:t>
            </a:r>
            <a:r>
              <a:rPr lang="es-ES" sz="1600" dirty="0" smtClean="0">
                <a:solidFill>
                  <a:srgbClr val="7F7F7F"/>
                </a:solidFill>
              </a:rPr>
              <a:t>datos</a:t>
            </a:r>
            <a:endParaRPr lang="es-ES" sz="1600" dirty="0">
              <a:solidFill>
                <a:srgbClr val="7F7F7F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6156176" y="2708920"/>
            <a:ext cx="1872208" cy="179511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/>
          <p:cNvSpPr txBox="1"/>
          <p:nvPr/>
        </p:nvSpPr>
        <p:spPr>
          <a:xfrm>
            <a:off x="395536" y="3689737"/>
            <a:ext cx="4752528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7F7F7F"/>
                </a:solidFill>
              </a:rPr>
              <a:t>Como “alimentador de datos”</a:t>
            </a:r>
          </a:p>
          <a:p>
            <a:pPr marL="285750" indent="-285750">
              <a:buFont typeface="Arial"/>
              <a:buChar char="•"/>
            </a:pPr>
            <a:r>
              <a:rPr lang="es-ES" sz="1600" dirty="0" smtClean="0">
                <a:solidFill>
                  <a:srgbClr val="7F7F7F"/>
                </a:solidFill>
              </a:rPr>
              <a:t>Tienes un </a:t>
            </a:r>
            <a:r>
              <a:rPr lang="es-ES" sz="1600" dirty="0">
                <a:solidFill>
                  <a:srgbClr val="7F7F7F"/>
                </a:solidFill>
              </a:rPr>
              <a:t>control fino </a:t>
            </a:r>
            <a:r>
              <a:rPr lang="es-ES" sz="1600" dirty="0" smtClean="0">
                <a:solidFill>
                  <a:srgbClr val="7F7F7F"/>
                </a:solidFill>
              </a:rPr>
              <a:t>sobre </a:t>
            </a:r>
            <a:r>
              <a:rPr lang="es-ES" sz="1600" dirty="0">
                <a:solidFill>
                  <a:srgbClr val="7F7F7F"/>
                </a:solidFill>
              </a:rPr>
              <a:t>los </a:t>
            </a:r>
            <a:r>
              <a:rPr lang="es-ES" sz="1600" dirty="0" smtClean="0">
                <a:solidFill>
                  <a:srgbClr val="7F7F7F"/>
                </a:solidFill>
              </a:rPr>
              <a:t>datos </a:t>
            </a:r>
            <a:r>
              <a:rPr lang="es-ES" sz="1600" dirty="0">
                <a:solidFill>
                  <a:srgbClr val="7F7F7F"/>
                </a:solidFill>
              </a:rPr>
              <a:t>y </a:t>
            </a:r>
            <a:r>
              <a:rPr lang="es-ES" sz="1600" dirty="0" smtClean="0">
                <a:solidFill>
                  <a:srgbClr val="7F7F7F"/>
                </a:solidFill>
              </a:rPr>
              <a:t>puedes </a:t>
            </a:r>
            <a:r>
              <a:rPr lang="es-ES" sz="1600" dirty="0">
                <a:solidFill>
                  <a:srgbClr val="7F7F7F"/>
                </a:solidFill>
              </a:rPr>
              <a:t>optimizar su acceso (balanceo de carga, almacenamiento en caché, etc.)</a:t>
            </a:r>
          </a:p>
          <a:p>
            <a:pPr marL="285750" indent="-285750">
              <a:buFont typeface="Arial"/>
              <a:buChar char="•"/>
            </a:pPr>
            <a:r>
              <a:rPr lang="es-ES" sz="1600" dirty="0" smtClean="0">
                <a:solidFill>
                  <a:srgbClr val="7F7F7F"/>
                </a:solidFill>
              </a:rPr>
              <a:t>Otros pueden vincularse a los datos</a:t>
            </a:r>
            <a:endParaRPr lang="es-ES" sz="16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736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dirty="0" smtClean="0"/>
              <a:t>Datos Abiertos y Compras Públicas</a:t>
            </a:r>
            <a:endParaRPr lang="es-C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CL" smtClean="0"/>
              <a:pPr/>
              <a:t>23</a:t>
            </a:fld>
            <a:endParaRPr lang="es-CL" dirty="0"/>
          </a:p>
        </p:txBody>
      </p:sp>
      <p:sp>
        <p:nvSpPr>
          <p:cNvPr id="40" name="Título 3"/>
          <p:cNvSpPr txBox="1">
            <a:spLocks/>
          </p:cNvSpPr>
          <p:nvPr/>
        </p:nvSpPr>
        <p:spPr>
          <a:xfrm>
            <a:off x="1259632" y="263316"/>
            <a:ext cx="7660080" cy="1221468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algn="r">
              <a:spcBef>
                <a:spcPct val="0"/>
              </a:spcBef>
              <a:buNone/>
              <a:defRPr kumimoji="0" sz="2800" b="0" i="0" u="none" strike="noStrike" cap="none" normalizeH="0" baseline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s-ES" dirty="0" smtClean="0"/>
              <a:t>Costo &amp; Beneficios …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416" y="2708920"/>
            <a:ext cx="5962112" cy="338437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101370" y="6194335"/>
            <a:ext cx="1569660" cy="25391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CL"/>
            </a:defPPr>
            <a:lvl1pPr>
              <a:defRPr sz="1050">
                <a:solidFill>
                  <a:srgbClr val="7F7F7F"/>
                </a:solidFill>
              </a:defRPr>
            </a:lvl1pPr>
          </a:lstStyle>
          <a:p>
            <a:r>
              <a:rPr lang="es-ES" dirty="0"/>
              <a:t>http://5stardata.info/en/</a:t>
            </a:r>
          </a:p>
        </p:txBody>
      </p:sp>
      <p:sp>
        <p:nvSpPr>
          <p:cNvPr id="11" name="CuadroTexto 10"/>
          <p:cNvSpPr txBox="1"/>
          <p:nvPr/>
        </p:nvSpPr>
        <p:spPr>
          <a:xfrm rot="20270182">
            <a:off x="5999473" y="5113814"/>
            <a:ext cx="987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Esfuerzo</a:t>
            </a:r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 rot="20270182">
            <a:off x="5924460" y="4775077"/>
            <a:ext cx="718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Costo</a:t>
            </a:r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95536" y="836712"/>
            <a:ext cx="518457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7F7F7F"/>
                </a:solidFill>
              </a:rPr>
              <a:t>Como usuario</a:t>
            </a:r>
          </a:p>
          <a:p>
            <a:pPr marL="285750" indent="-285750">
              <a:buFont typeface="Arial"/>
              <a:buChar char="•"/>
            </a:pPr>
            <a:r>
              <a:rPr lang="es-ES" sz="1600" dirty="0" smtClean="0">
                <a:solidFill>
                  <a:srgbClr val="7F7F7F"/>
                </a:solidFill>
              </a:rPr>
              <a:t>Puedes hacer </a:t>
            </a:r>
            <a:r>
              <a:rPr lang="es-ES" sz="1600" dirty="0">
                <a:solidFill>
                  <a:srgbClr val="7F7F7F"/>
                </a:solidFill>
              </a:rPr>
              <a:t>todo lo que </a:t>
            </a:r>
            <a:r>
              <a:rPr lang="es-ES" sz="1600" dirty="0" smtClean="0">
                <a:solidFill>
                  <a:srgbClr val="7F7F7F"/>
                </a:solidFill>
              </a:rPr>
              <a:t>puedas </a:t>
            </a:r>
            <a:r>
              <a:rPr lang="es-ES" sz="1600" dirty="0">
                <a:solidFill>
                  <a:srgbClr val="7F7F7F"/>
                </a:solidFill>
              </a:rPr>
              <a:t>hacer con </a:t>
            </a:r>
            <a:r>
              <a:rPr lang="es-ES" sz="1600" dirty="0" smtClean="0">
                <a:solidFill>
                  <a:srgbClr val="7F7F7F"/>
                </a:solidFill>
              </a:rPr>
              <a:t>los datos del nivel anterior (★★</a:t>
            </a:r>
            <a:r>
              <a:rPr lang="es-ES" sz="1600" dirty="0">
                <a:solidFill>
                  <a:srgbClr val="7F7F7F"/>
                </a:solidFill>
              </a:rPr>
              <a:t>★</a:t>
            </a:r>
            <a:r>
              <a:rPr lang="es-ES" sz="1600" dirty="0" smtClean="0">
                <a:solidFill>
                  <a:srgbClr val="7F7F7F"/>
                </a:solidFill>
              </a:rPr>
              <a:t>★)</a:t>
            </a:r>
          </a:p>
          <a:p>
            <a:pPr marL="285750" indent="-285750">
              <a:buFont typeface="Arial"/>
              <a:buChar char="•"/>
            </a:pPr>
            <a:r>
              <a:rPr lang="es-ES" sz="1600" dirty="0" smtClean="0">
                <a:solidFill>
                  <a:srgbClr val="7F7F7F"/>
                </a:solidFill>
              </a:rPr>
              <a:t>Puedes </a:t>
            </a:r>
            <a:r>
              <a:rPr lang="es-ES" sz="1600" dirty="0">
                <a:solidFill>
                  <a:srgbClr val="7F7F7F"/>
                </a:solidFill>
              </a:rPr>
              <a:t>descubrir más datos (relacionadas), mientras </a:t>
            </a:r>
            <a:r>
              <a:rPr lang="es-ES" sz="1600" dirty="0" smtClean="0">
                <a:solidFill>
                  <a:srgbClr val="7F7F7F"/>
                </a:solidFill>
              </a:rPr>
              <a:t>“consumes” datos</a:t>
            </a:r>
            <a:endParaRPr lang="es-ES" sz="1600" dirty="0">
              <a:solidFill>
                <a:srgbClr val="7F7F7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s-ES" sz="1600" dirty="0" smtClean="0">
                <a:solidFill>
                  <a:srgbClr val="7F7F7F"/>
                </a:solidFill>
              </a:rPr>
              <a:t>Puedes </a:t>
            </a:r>
            <a:r>
              <a:rPr lang="es-ES" sz="1600" dirty="0">
                <a:solidFill>
                  <a:srgbClr val="7F7F7F"/>
                </a:solidFill>
              </a:rPr>
              <a:t>aprender directamente </a:t>
            </a:r>
            <a:r>
              <a:rPr lang="es-ES" sz="1600" dirty="0" smtClean="0">
                <a:solidFill>
                  <a:srgbClr val="7F7F7F"/>
                </a:solidFill>
              </a:rPr>
              <a:t>del </a:t>
            </a:r>
            <a:r>
              <a:rPr lang="es-ES" sz="1600" dirty="0">
                <a:solidFill>
                  <a:srgbClr val="7F7F7F"/>
                </a:solidFill>
              </a:rPr>
              <a:t>esquema de </a:t>
            </a:r>
            <a:r>
              <a:rPr lang="es-ES" sz="1600" dirty="0" smtClean="0">
                <a:solidFill>
                  <a:srgbClr val="7F7F7F"/>
                </a:solidFill>
              </a:rPr>
              <a:t>datos</a:t>
            </a:r>
            <a:endParaRPr lang="es-ES" sz="1600" dirty="0">
              <a:solidFill>
                <a:srgbClr val="7F7F7F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7269171" y="2132856"/>
            <a:ext cx="1872208" cy="179511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/>
          <p:cNvSpPr txBox="1"/>
          <p:nvPr/>
        </p:nvSpPr>
        <p:spPr>
          <a:xfrm>
            <a:off x="395536" y="3030051"/>
            <a:ext cx="475252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7F7F7F"/>
                </a:solidFill>
              </a:rPr>
              <a:t>Como “alimentador de datos”</a:t>
            </a:r>
          </a:p>
          <a:p>
            <a:pPr marL="285750" indent="-285750">
              <a:buFont typeface="Arial"/>
              <a:buChar char="•"/>
            </a:pPr>
            <a:r>
              <a:rPr lang="es-ES" sz="1600" dirty="0">
                <a:solidFill>
                  <a:srgbClr val="7F7F7F"/>
                </a:solidFill>
              </a:rPr>
              <a:t>Haz que tus datos sean “descubrible”, lo más “accionable” posible</a:t>
            </a:r>
          </a:p>
          <a:p>
            <a:pPr marL="285750" indent="-285750">
              <a:buFont typeface="Arial"/>
              <a:buChar char="•"/>
            </a:pPr>
            <a:r>
              <a:rPr lang="es-ES" sz="1600" dirty="0">
                <a:solidFill>
                  <a:srgbClr val="7F7F7F"/>
                </a:solidFill>
              </a:rPr>
              <a:t>Aumentas el valor de sus datos</a:t>
            </a:r>
          </a:p>
          <a:p>
            <a:pPr marL="285750" indent="-285750">
              <a:buFont typeface="Arial"/>
              <a:buChar char="•"/>
            </a:pPr>
            <a:r>
              <a:rPr lang="es-ES" sz="1600" dirty="0">
                <a:solidFill>
                  <a:srgbClr val="7F7F7F"/>
                </a:solidFill>
              </a:rPr>
              <a:t>Tu propia organización obtendrá los mismos beneficios de los enlaces que los consumidores.</a:t>
            </a:r>
          </a:p>
        </p:txBody>
      </p:sp>
    </p:spTree>
    <p:extLst>
      <p:ext uri="{BB962C8B-B14F-4D97-AF65-F5344CB8AC3E}">
        <p14:creationId xmlns:p14="http://schemas.microsoft.com/office/powerpoint/2010/main" val="1532316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dirty="0" smtClean="0"/>
              <a:t>Datos Abiertos y Compras Públicas</a:t>
            </a:r>
            <a:endParaRPr lang="es-C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CL" smtClean="0"/>
              <a:pPr/>
              <a:t>3</a:t>
            </a:fld>
            <a:endParaRPr lang="es-CL" dirty="0"/>
          </a:p>
        </p:txBody>
      </p:sp>
      <p:sp>
        <p:nvSpPr>
          <p:cNvPr id="6" name="Marcador de contenido 6"/>
          <p:cNvSpPr>
            <a:spLocks noGrp="1"/>
          </p:cNvSpPr>
          <p:nvPr>
            <p:ph sz="quarter" idx="4294967295"/>
          </p:nvPr>
        </p:nvSpPr>
        <p:spPr>
          <a:xfrm>
            <a:off x="611560" y="1556792"/>
            <a:ext cx="8291512" cy="402706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s-C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Derecho a </a:t>
            </a:r>
            <a:r>
              <a:rPr lang="es-CL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acceder a </a:t>
            </a:r>
            <a:r>
              <a:rPr lang="es-C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información de los contratos (ciclo vida)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s-C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Contratación transparente </a:t>
            </a:r>
            <a:r>
              <a:rPr lang="es-CL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 </a:t>
            </a:r>
            <a:r>
              <a:rPr lang="es-C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equitativa, según lineamientos publicados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s-C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Publicación </a:t>
            </a:r>
            <a:r>
              <a:rPr lang="es-CL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oportuna, actualizada y </a:t>
            </a:r>
            <a:r>
              <a:rPr lang="es-C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peri</a:t>
            </a:r>
            <a:r>
              <a:rPr lang="es-C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ódica </a:t>
            </a:r>
            <a:r>
              <a:rPr lang="es-C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  <a:r>
              <a:rPr lang="es-C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información de </a:t>
            </a:r>
            <a:r>
              <a:rPr lang="es-C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contratación </a:t>
            </a:r>
            <a:r>
              <a:rPr lang="es-C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para el entendimiento y control del uso de </a:t>
            </a:r>
            <a:r>
              <a:rPr lang="es-C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recursos </a:t>
            </a:r>
            <a:r>
              <a:rPr lang="es-C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públicos</a:t>
            </a:r>
          </a:p>
          <a:p>
            <a:pPr marL="342900" lvl="1" indent="-342900"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s-ES" sz="2200" dirty="0"/>
              <a:t>Desarrollo de sistemas, fáciles de usar, para recopilar, administrar, simplificar y publicar datos de contrataciones (ciclo de vida</a:t>
            </a:r>
            <a:r>
              <a:rPr lang="es-ES" sz="2200" dirty="0" smtClean="0"/>
              <a:t>)</a:t>
            </a:r>
            <a:endParaRPr lang="es-ES" sz="2200" dirty="0"/>
          </a:p>
          <a:p>
            <a:pPr marL="342900" lvl="1" indent="-342900"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s-ES" sz="2200" dirty="0"/>
              <a:t>Información lo más completa posible garantizando acceso efectivo</a:t>
            </a:r>
            <a:r>
              <a:rPr lang="es-ES" sz="2200" dirty="0" smtClean="0"/>
              <a:t>.</a:t>
            </a:r>
            <a:endParaRPr lang="es-ES" sz="2200" dirty="0"/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2339752" y="263316"/>
            <a:ext cx="6579960" cy="122146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es-CL" sz="2800" b="0" i="0" u="none" strike="noStrike" kern="1200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Los principios de </a:t>
            </a:r>
            <a:r>
              <a:rPr lang="es-ES" sz="3200" b="1" dirty="0" smtClean="0">
                <a:solidFill>
                  <a:schemeClr val="accent3">
                    <a:lumMod val="50000"/>
                  </a:schemeClr>
                </a:solidFill>
              </a:rPr>
              <a:t>Open </a:t>
            </a:r>
            <a:r>
              <a:rPr lang="es-ES" sz="3200" b="1" dirty="0" err="1" smtClean="0">
                <a:solidFill>
                  <a:schemeClr val="accent3">
                    <a:lumMod val="50000"/>
                  </a:schemeClr>
                </a:solidFill>
              </a:rPr>
              <a:t>Contracting</a:t>
            </a:r>
            <a:endParaRPr lang="es-ES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84259" y="6464369"/>
            <a:ext cx="301071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s-ES" sz="1050" dirty="0" err="1">
                <a:solidFill>
                  <a:schemeClr val="bg1">
                    <a:lumMod val="50000"/>
                  </a:schemeClr>
                </a:solidFill>
              </a:rPr>
              <a:t>www.open-contracting.org</a:t>
            </a:r>
            <a:r>
              <a:rPr lang="es-ES" sz="105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s-ES" sz="1050" dirty="0" err="1">
                <a:solidFill>
                  <a:schemeClr val="bg1">
                    <a:lumMod val="50000"/>
                  </a:schemeClr>
                </a:solidFill>
              </a:rPr>
              <a:t>global_principles</a:t>
            </a:r>
            <a:endParaRPr lang="es-ES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377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dirty="0" smtClean="0"/>
              <a:t>Datos Abiertos y Compras Públicas</a:t>
            </a:r>
            <a:endParaRPr lang="es-C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CL" smtClean="0"/>
              <a:pPr/>
              <a:t>4</a:t>
            </a:fld>
            <a:endParaRPr lang="es-CL" dirty="0"/>
          </a:p>
        </p:txBody>
      </p:sp>
      <p:sp>
        <p:nvSpPr>
          <p:cNvPr id="6" name="Marcador de contenido 6"/>
          <p:cNvSpPr>
            <a:spLocks noGrp="1"/>
          </p:cNvSpPr>
          <p:nvPr>
            <p:ph sz="quarter" idx="4294967295"/>
          </p:nvPr>
        </p:nvSpPr>
        <p:spPr>
          <a:xfrm>
            <a:off x="611560" y="1556792"/>
            <a:ext cx="8291512" cy="402706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1" indent="-342900"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s-ES" sz="2200" dirty="0"/>
              <a:t>Apoyo de los compradores en la divulgación de contrataciones públicas con cláusulas de confidencialidad estrictamente necesarias.</a:t>
            </a:r>
            <a:endParaRPr lang="es-CL" sz="2200" dirty="0"/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s-C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Reconocimiento </a:t>
            </a:r>
            <a:r>
              <a:rPr lang="es-C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 </a:t>
            </a:r>
            <a:r>
              <a:rPr lang="es-CL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derecho </a:t>
            </a:r>
            <a:r>
              <a:rPr lang="es-C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la ciudadan</a:t>
            </a:r>
            <a:r>
              <a:rPr lang="es-C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ía </a:t>
            </a:r>
            <a:r>
              <a:rPr lang="es-C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para supervisar el </a:t>
            </a:r>
            <a:r>
              <a:rPr lang="es-C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ciclo de vida de los </a:t>
            </a:r>
            <a:r>
              <a:rPr lang="es-CL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contratos </a:t>
            </a:r>
            <a:r>
              <a:rPr lang="es-C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públicos </a:t>
            </a:r>
            <a:r>
              <a:rPr lang="es-CL" sz="22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 f</a:t>
            </a:r>
            <a:r>
              <a:rPr lang="es-C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omento de un </a:t>
            </a:r>
            <a:r>
              <a:rPr lang="es-CL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entorno </a:t>
            </a:r>
            <a:r>
              <a:rPr lang="es-C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favorable 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s-C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Trabajo conjunto público - privado</a:t>
            </a:r>
            <a:r>
              <a:rPr lang="es-CL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s-C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donantes </a:t>
            </a:r>
            <a:r>
              <a:rPr lang="es-CL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 </a:t>
            </a:r>
            <a:r>
              <a:rPr lang="es-C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sociedad </a:t>
            </a:r>
            <a:r>
              <a:rPr lang="es-CL" sz="22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 </a:t>
            </a:r>
            <a:r>
              <a:rPr lang="es-C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fortalecer </a:t>
            </a:r>
            <a:r>
              <a:rPr lang="es-CL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las capacidades </a:t>
            </a:r>
            <a:r>
              <a:rPr lang="es-C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 </a:t>
            </a:r>
            <a:r>
              <a:rPr lang="es-CL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mejorar la contratación </a:t>
            </a:r>
            <a:r>
              <a:rPr lang="es-C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pública</a:t>
            </a:r>
            <a:endParaRPr lang="es-CL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s-C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Garantía para </a:t>
            </a:r>
            <a:r>
              <a:rPr lang="es-C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supervisión </a:t>
            </a:r>
            <a:r>
              <a:rPr lang="es-C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sobre los poderes del estado </a:t>
            </a:r>
            <a:r>
              <a:rPr lang="es-CL" sz="22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 </a:t>
            </a:r>
            <a:r>
              <a:rPr lang="es-C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acceso y uso de información, retroalimentación, aprendizaje para mejorar los </a:t>
            </a:r>
            <a:r>
              <a:rPr lang="es-CL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resultados de </a:t>
            </a:r>
            <a:r>
              <a:rPr lang="es-C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contratación</a:t>
            </a:r>
            <a:endParaRPr lang="es-CL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2339752" y="263316"/>
            <a:ext cx="6579960" cy="122146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es-CL" sz="2800" b="0" i="0" u="none" strike="noStrike" kern="1200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Los principios de </a:t>
            </a:r>
            <a:r>
              <a:rPr lang="es-ES" sz="3200" b="1" dirty="0" smtClean="0">
                <a:solidFill>
                  <a:schemeClr val="accent3">
                    <a:lumMod val="50000"/>
                  </a:schemeClr>
                </a:solidFill>
              </a:rPr>
              <a:t>Open </a:t>
            </a:r>
            <a:r>
              <a:rPr lang="es-ES" sz="3200" b="1" dirty="0" err="1" smtClean="0">
                <a:solidFill>
                  <a:schemeClr val="accent3">
                    <a:lumMod val="50000"/>
                  </a:schemeClr>
                </a:solidFill>
              </a:rPr>
              <a:t>Contracting</a:t>
            </a:r>
            <a:endParaRPr lang="es-ES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84259" y="6464369"/>
            <a:ext cx="301071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s-ES" sz="1050" dirty="0" err="1">
                <a:solidFill>
                  <a:schemeClr val="bg1">
                    <a:lumMod val="50000"/>
                  </a:schemeClr>
                </a:solidFill>
              </a:rPr>
              <a:t>www.open-contracting.org</a:t>
            </a:r>
            <a:r>
              <a:rPr lang="es-ES" sz="105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s-ES" sz="1050" dirty="0" err="1">
                <a:solidFill>
                  <a:schemeClr val="bg1">
                    <a:lumMod val="50000"/>
                  </a:schemeClr>
                </a:solidFill>
              </a:rPr>
              <a:t>global_principles</a:t>
            </a:r>
            <a:endParaRPr lang="es-ES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659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dirty="0" smtClean="0"/>
              <a:t>Datos Abiertos y Compras Públicas</a:t>
            </a:r>
            <a:endParaRPr lang="es-C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CL" smtClean="0"/>
              <a:pPr/>
              <a:t>5</a:t>
            </a:fld>
            <a:endParaRPr lang="es-CL" dirty="0"/>
          </a:p>
        </p:txBody>
      </p:sp>
      <p:sp>
        <p:nvSpPr>
          <p:cNvPr id="6" name="Marcador de contenido 6"/>
          <p:cNvSpPr>
            <a:spLocks noGrp="1"/>
          </p:cNvSpPr>
          <p:nvPr>
            <p:ph sz="quarter" idx="4294967295"/>
          </p:nvPr>
        </p:nvSpPr>
        <p:spPr>
          <a:xfrm>
            <a:off x="611560" y="1556792"/>
            <a:ext cx="8291512" cy="46805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1" indent="-342900">
              <a:buFont typeface="Arial"/>
              <a:buChar char="•"/>
            </a:pPr>
            <a:r>
              <a:rPr lang="es-ES" sz="2200" dirty="0" smtClean="0"/>
              <a:t>Contratos, órdenes de compra, convenios, licencias</a:t>
            </a:r>
            <a:r>
              <a:rPr lang="es-ES" sz="2200" dirty="0"/>
              <a:t>, </a:t>
            </a:r>
            <a:r>
              <a:rPr lang="es-ES" sz="2200" dirty="0" smtClean="0"/>
              <a:t>permisos, concesiones por transacciones de bienes o </a:t>
            </a:r>
            <a:r>
              <a:rPr lang="es-ES" sz="2200" dirty="0" smtClean="0"/>
              <a:t>servicios</a:t>
            </a:r>
            <a:endParaRPr lang="es-ES" sz="2200" dirty="0"/>
          </a:p>
          <a:p>
            <a:pPr marL="342900" lvl="1" indent="-342900">
              <a:buFont typeface="Arial"/>
              <a:buChar char="•"/>
            </a:pPr>
            <a:r>
              <a:rPr lang="es-ES" sz="2200" dirty="0" smtClean="0"/>
              <a:t>Estudios previos</a:t>
            </a:r>
            <a:r>
              <a:rPr lang="es-ES" sz="2200" dirty="0"/>
              <a:t> </a:t>
            </a:r>
            <a:r>
              <a:rPr lang="es-ES" sz="2200" dirty="0" smtClean="0"/>
              <a:t>(benchmark, estudios de mercado, análisis demanda, oferta, etc.) </a:t>
            </a:r>
          </a:p>
          <a:p>
            <a:pPr marL="342900" lvl="1" indent="-342900">
              <a:buFont typeface="Arial"/>
              <a:buChar char="•"/>
            </a:pPr>
            <a:r>
              <a:rPr lang="es-ES" sz="2200" dirty="0"/>
              <a:t>Estrategia </a:t>
            </a:r>
            <a:r>
              <a:rPr lang="es-ES" sz="2200" dirty="0" smtClean="0"/>
              <a:t>de contratación</a:t>
            </a:r>
            <a:r>
              <a:rPr lang="es-ES" sz="2200" dirty="0"/>
              <a:t>, modelo de </a:t>
            </a:r>
            <a:r>
              <a:rPr lang="es-ES" sz="2200" dirty="0" smtClean="0"/>
              <a:t>negocio, tipo de contrato</a:t>
            </a:r>
            <a:endParaRPr lang="es-ES" sz="2200" dirty="0" smtClean="0"/>
          </a:p>
          <a:p>
            <a:pPr marL="342900" lvl="1" indent="-342900">
              <a:buFont typeface="Arial"/>
              <a:buChar char="•"/>
            </a:pPr>
            <a:r>
              <a:rPr lang="es-ES" sz="2200" dirty="0" smtClean="0"/>
              <a:t>Matriz y análisis de riesgos de la contratación</a:t>
            </a:r>
            <a:endParaRPr lang="es-ES" sz="2200" dirty="0"/>
          </a:p>
          <a:p>
            <a:pPr marL="342900" lvl="1" indent="-342900">
              <a:buFont typeface="Arial"/>
              <a:buChar char="•"/>
            </a:pPr>
            <a:r>
              <a:rPr lang="es-ES" sz="2200" dirty="0"/>
              <a:t>Log de contratos y plan de </a:t>
            </a:r>
            <a:r>
              <a:rPr lang="es-ES" sz="2200" dirty="0" smtClean="0"/>
              <a:t>contrataciones</a:t>
            </a:r>
            <a:endParaRPr lang="es-ES" sz="2200" dirty="0"/>
          </a:p>
          <a:p>
            <a:pPr marL="342900" lvl="1" indent="-342900">
              <a:buFont typeface="Arial"/>
              <a:buChar char="•"/>
            </a:pPr>
            <a:r>
              <a:rPr lang="es-ES" sz="2200" dirty="0" smtClean="0"/>
              <a:t>Términos de referencia, metodología evaluación oferta, </a:t>
            </a:r>
            <a:r>
              <a:rPr lang="es-ES" sz="2200" dirty="0"/>
              <a:t>garantías, </a:t>
            </a:r>
            <a:r>
              <a:rPr lang="es-ES" sz="2200" dirty="0" smtClean="0"/>
              <a:t>informes auditoría al proceso contratación, </a:t>
            </a:r>
            <a:r>
              <a:rPr lang="es-ES" sz="2200" dirty="0" err="1" smtClean="0"/>
              <a:t>addendas</a:t>
            </a:r>
            <a:r>
              <a:rPr lang="es-ES" sz="2200" dirty="0" smtClean="0"/>
              <a:t>, etc.</a:t>
            </a:r>
            <a:endParaRPr lang="es-ES" sz="2200" dirty="0"/>
          </a:p>
          <a:p>
            <a:pPr marL="342900" lvl="1" indent="-342900">
              <a:buFont typeface="Arial"/>
              <a:buChar char="•"/>
            </a:pPr>
            <a:r>
              <a:rPr lang="es-ES" sz="2200" dirty="0" smtClean="0"/>
              <a:t>Equipo de trabajo y comisión evaluadora de ofertas </a:t>
            </a:r>
          </a:p>
          <a:p>
            <a:pPr marL="342900" lvl="1" indent="-342900">
              <a:buFont typeface="Arial"/>
              <a:buChar char="•"/>
            </a:pPr>
            <a:r>
              <a:rPr lang="es-ES" sz="2200" dirty="0" smtClean="0"/>
              <a:t>SLA del proceso de contrataci</a:t>
            </a:r>
            <a:r>
              <a:rPr lang="es-ES" sz="2200" dirty="0" smtClean="0"/>
              <a:t>ón</a:t>
            </a:r>
            <a:endParaRPr lang="es-ES" sz="2200" dirty="0" smtClean="0"/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2339752" y="263316"/>
            <a:ext cx="6579960" cy="122146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es-CL" sz="2800" b="0" i="0" u="none" strike="noStrike" kern="1200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Lo que se debe publicar de la contratación</a:t>
            </a:r>
          </a:p>
        </p:txBody>
      </p:sp>
    </p:spTree>
    <p:extLst>
      <p:ext uri="{BB962C8B-B14F-4D97-AF65-F5344CB8AC3E}">
        <p14:creationId xmlns:p14="http://schemas.microsoft.com/office/powerpoint/2010/main" val="2873155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dirty="0" smtClean="0"/>
              <a:t>Datos Abiertos y Compras Públicas</a:t>
            </a:r>
            <a:endParaRPr lang="es-C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CL" smtClean="0"/>
              <a:pPr/>
              <a:t>6</a:t>
            </a:fld>
            <a:endParaRPr lang="es-CL" dirty="0"/>
          </a:p>
        </p:txBody>
      </p:sp>
      <p:sp>
        <p:nvSpPr>
          <p:cNvPr id="6" name="Marcador de contenido 6"/>
          <p:cNvSpPr>
            <a:spLocks noGrp="1"/>
          </p:cNvSpPr>
          <p:nvPr>
            <p:ph sz="quarter" idx="4294967295"/>
          </p:nvPr>
        </p:nvSpPr>
        <p:spPr>
          <a:xfrm>
            <a:off x="611560" y="1556792"/>
            <a:ext cx="8532440" cy="46805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1" indent="-342900">
              <a:buFont typeface="Arial"/>
              <a:buChar char="•"/>
            </a:pPr>
            <a:r>
              <a:rPr lang="es-ES" sz="2200" dirty="0"/>
              <a:t>Administrador del contrato (proveedor y mandante)</a:t>
            </a:r>
          </a:p>
          <a:p>
            <a:pPr marL="342900" lvl="1" indent="-342900">
              <a:buFont typeface="Arial"/>
              <a:buChar char="•"/>
            </a:pPr>
            <a:r>
              <a:rPr lang="es-ES" sz="2200" dirty="0" smtClean="0"/>
              <a:t>Avance </a:t>
            </a:r>
            <a:r>
              <a:rPr lang="es-ES" sz="2200" dirty="0" smtClean="0"/>
              <a:t>físico </a:t>
            </a:r>
            <a:r>
              <a:rPr lang="es-ES" sz="2200" dirty="0"/>
              <a:t>y avance </a:t>
            </a:r>
            <a:r>
              <a:rPr lang="es-ES" sz="2200" dirty="0" smtClean="0"/>
              <a:t>financiero contrato</a:t>
            </a:r>
            <a:endParaRPr lang="es-ES" sz="2200" dirty="0"/>
          </a:p>
          <a:p>
            <a:pPr marL="342900" lvl="1" indent="-342900">
              <a:buFont typeface="Arial"/>
              <a:buChar char="•"/>
            </a:pPr>
            <a:r>
              <a:rPr lang="es-ES" sz="2200" dirty="0" smtClean="0"/>
              <a:t>Condiciones y negociación de término</a:t>
            </a:r>
            <a:endParaRPr lang="es-ES" sz="2200" dirty="0"/>
          </a:p>
          <a:p>
            <a:pPr marL="342900" lvl="1" indent="-342900">
              <a:buFont typeface="Arial"/>
              <a:buChar char="•"/>
            </a:pPr>
            <a:r>
              <a:rPr lang="es-ES" sz="2200" dirty="0" smtClean="0"/>
              <a:t>Definición y uso </a:t>
            </a:r>
            <a:r>
              <a:rPr lang="es-ES" sz="2200" dirty="0" smtClean="0"/>
              <a:t>KPI </a:t>
            </a:r>
            <a:r>
              <a:rPr lang="es-ES" sz="2200" dirty="0" smtClean="0"/>
              <a:t>/ </a:t>
            </a:r>
            <a:r>
              <a:rPr lang="es-ES" sz="2200" dirty="0" smtClean="0"/>
              <a:t>SLA para el desempeño  del contrato</a:t>
            </a:r>
            <a:endParaRPr lang="es-ES" sz="2200" dirty="0"/>
          </a:p>
          <a:p>
            <a:pPr marL="342900" lvl="1" indent="-342900">
              <a:buFont typeface="Arial"/>
              <a:buChar char="•"/>
            </a:pPr>
            <a:r>
              <a:rPr lang="es-ES" sz="2200" dirty="0" smtClean="0"/>
              <a:t>Evaluación </a:t>
            </a:r>
            <a:r>
              <a:rPr lang="es-ES" sz="2200" dirty="0"/>
              <a:t>de </a:t>
            </a:r>
            <a:r>
              <a:rPr lang="es-ES" sz="2200" dirty="0" smtClean="0"/>
              <a:t>riesgo e impacto a la ejecución del contrato</a:t>
            </a:r>
          </a:p>
          <a:p>
            <a:pPr marL="342900" lvl="1" indent="-342900">
              <a:buFont typeface="Arial"/>
              <a:buChar char="•"/>
            </a:pPr>
            <a:r>
              <a:rPr lang="es-ES" sz="2200" dirty="0" smtClean="0"/>
              <a:t>Evaluación desempeño del proveedor y tendencia</a:t>
            </a:r>
          </a:p>
          <a:p>
            <a:pPr marL="342900" lvl="1" indent="-342900">
              <a:buFont typeface="Arial"/>
              <a:buChar char="•"/>
            </a:pPr>
            <a:r>
              <a:rPr lang="es-ES" sz="2200" dirty="0" smtClean="0"/>
              <a:t>Fechas de entrega intermedias y finales</a:t>
            </a:r>
            <a:endParaRPr lang="es-ES" sz="2200" dirty="0"/>
          </a:p>
          <a:p>
            <a:pPr marL="342900" lvl="1" indent="-342900">
              <a:buFont typeface="Arial"/>
              <a:buChar char="•"/>
            </a:pPr>
            <a:r>
              <a:rPr lang="es-ES" sz="2200" dirty="0" smtClean="0"/>
              <a:t>Modificaciones de tiempo y plazo, renovaciones</a:t>
            </a:r>
          </a:p>
          <a:p>
            <a:pPr marL="342900" lvl="1" indent="-342900">
              <a:buFont typeface="Arial"/>
              <a:buChar char="•"/>
            </a:pPr>
            <a:r>
              <a:rPr lang="es-ES" sz="2200" dirty="0" smtClean="0"/>
              <a:t>Auditorías al contrato</a:t>
            </a:r>
          </a:p>
          <a:p>
            <a:pPr marL="342900" lvl="1" indent="-342900">
              <a:buFont typeface="Arial"/>
              <a:buChar char="•"/>
            </a:pPr>
            <a:r>
              <a:rPr lang="es-ES" sz="2200" dirty="0" smtClean="0"/>
              <a:t>Lecciones aprendidas, reclamos y respuestas</a:t>
            </a:r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2339752" y="263316"/>
            <a:ext cx="6579960" cy="122146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es-CL" sz="2800" b="0" i="0" u="none" strike="noStrike" kern="1200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Lo que se debe publicar de la ejecución del contrato</a:t>
            </a:r>
          </a:p>
        </p:txBody>
      </p:sp>
    </p:spTree>
    <p:extLst>
      <p:ext uri="{BB962C8B-B14F-4D97-AF65-F5344CB8AC3E}">
        <p14:creationId xmlns:p14="http://schemas.microsoft.com/office/powerpoint/2010/main" val="2057069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dirty="0" smtClean="0"/>
              <a:t>Datos Abiertos y Compras Públicas</a:t>
            </a:r>
            <a:endParaRPr lang="es-C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CL" smtClean="0"/>
              <a:pPr/>
              <a:t>7</a:t>
            </a:fld>
            <a:endParaRPr lang="es-CL" dirty="0"/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2339752" y="263316"/>
            <a:ext cx="6579960" cy="122146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es-CL" sz="2800" b="0" i="0" u="none" strike="noStrike" kern="1200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Algunas iniciativas para tomar ideas</a:t>
            </a:r>
          </a:p>
        </p:txBody>
      </p:sp>
      <p:sp>
        <p:nvSpPr>
          <p:cNvPr id="9" name="Rectangle 13"/>
          <p:cNvSpPr/>
          <p:nvPr/>
        </p:nvSpPr>
        <p:spPr>
          <a:xfrm>
            <a:off x="365870" y="3751148"/>
            <a:ext cx="249203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Y" sz="1050" dirty="0">
                <a:solidFill>
                  <a:srgbClr val="7F7F7F"/>
                </a:solidFill>
              </a:rPr>
              <a:t>https://</a:t>
            </a:r>
            <a:r>
              <a:rPr lang="es-PY" sz="1050" dirty="0" smtClean="0">
                <a:solidFill>
                  <a:srgbClr val="7F7F7F"/>
                </a:solidFill>
              </a:rPr>
              <a:t>www.contrataciones.gov.py/datos</a:t>
            </a:r>
            <a:endParaRPr lang="es-PY" sz="1050" dirty="0">
              <a:solidFill>
                <a:srgbClr val="7F7F7F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40" y="980728"/>
            <a:ext cx="3995936" cy="285891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64" y="4114965"/>
            <a:ext cx="3870176" cy="2427228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422259" y="6559460"/>
            <a:ext cx="146706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50" dirty="0">
                <a:solidFill>
                  <a:srgbClr val="7F7F7F"/>
                </a:solidFill>
              </a:rPr>
              <a:t>http://</a:t>
            </a:r>
            <a:r>
              <a:rPr lang="es-ES" sz="1050" dirty="0" err="1">
                <a:solidFill>
                  <a:srgbClr val="7F7F7F"/>
                </a:solidFill>
              </a:rPr>
              <a:t>agacolombia.org</a:t>
            </a:r>
            <a:endParaRPr lang="es-ES" sz="1050" dirty="0">
              <a:solidFill>
                <a:srgbClr val="7F7F7F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2723" y="980728"/>
            <a:ext cx="3970512" cy="2386338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4571999" y="3284984"/>
            <a:ext cx="20802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50" dirty="0">
                <a:solidFill>
                  <a:srgbClr val="7F7F7F"/>
                </a:solidFill>
              </a:rPr>
              <a:t>http://</a:t>
            </a:r>
            <a:r>
              <a:rPr lang="es-ES" sz="1050" dirty="0" err="1">
                <a:solidFill>
                  <a:srgbClr val="7F7F7F"/>
                </a:solidFill>
              </a:rPr>
              <a:t>observatorio.chilecompra.cl</a:t>
            </a:r>
            <a:endParaRPr lang="es-ES" sz="1050" dirty="0">
              <a:solidFill>
                <a:srgbClr val="7F7F7F"/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2583" y="3573016"/>
            <a:ext cx="3629978" cy="2743035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4572000" y="6263585"/>
            <a:ext cx="153283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50" dirty="0">
                <a:solidFill>
                  <a:srgbClr val="7F7F7F"/>
                </a:solidFill>
              </a:rPr>
              <a:t>http://</a:t>
            </a:r>
            <a:r>
              <a:rPr lang="es-ES" sz="1050" dirty="0" err="1">
                <a:solidFill>
                  <a:srgbClr val="7F7F7F"/>
                </a:solidFill>
              </a:rPr>
              <a:t>www.osce.gob.pe</a:t>
            </a:r>
            <a:endParaRPr lang="es-ES" sz="105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094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dirty="0" smtClean="0"/>
              <a:t>Datos Abiertos y Compras Públicas</a:t>
            </a:r>
            <a:endParaRPr lang="es-C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CL" smtClean="0"/>
              <a:pPr/>
              <a:t>8</a:t>
            </a:fld>
            <a:endParaRPr lang="es-CL" dirty="0"/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2339752" y="263316"/>
            <a:ext cx="6579960" cy="122146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es-CL" sz="2800" b="0" i="0" u="none" strike="noStrike" kern="1200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Compromisos en la Región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692696"/>
            <a:ext cx="6553200" cy="590465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23528" y="6559460"/>
            <a:ext cx="5044971" cy="25391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CL"/>
            </a:defPPr>
            <a:lvl1pPr>
              <a:defRPr sz="1050">
                <a:solidFill>
                  <a:srgbClr val="7F7F7F"/>
                </a:solidFill>
              </a:defRPr>
            </a:lvl1pPr>
          </a:lstStyle>
          <a:p>
            <a:r>
              <a:rPr lang="es-ES" dirty="0"/>
              <a:t>BID. Vientos de cambio. El avance de las políticas de gobierno abierto en </a:t>
            </a:r>
            <a:r>
              <a:rPr lang="es-ES" dirty="0" err="1"/>
              <a:t>ALyC</a:t>
            </a:r>
            <a:r>
              <a:rPr lang="es-ES" dirty="0"/>
              <a:t>. Mar 2014</a:t>
            </a:r>
          </a:p>
        </p:txBody>
      </p:sp>
    </p:spTree>
    <p:extLst>
      <p:ext uri="{BB962C8B-B14F-4D97-AF65-F5344CB8AC3E}">
        <p14:creationId xmlns:p14="http://schemas.microsoft.com/office/powerpoint/2010/main" val="3418916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dirty="0" smtClean="0"/>
              <a:t>Datos Abiertos y Compras Públicas</a:t>
            </a:r>
            <a:endParaRPr lang="es-C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CL" smtClean="0"/>
              <a:pPr/>
              <a:t>9</a:t>
            </a:fld>
            <a:endParaRPr lang="es-CL" dirty="0"/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2339752" y="263316"/>
            <a:ext cx="6579960" cy="122146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es-CL" sz="2800" b="0" i="0" u="none" strike="noStrike" kern="1200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Nos falta fortalecer el avance hacia datos abiertos</a:t>
            </a:r>
            <a:endParaRPr lang="es-ES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34203" y="6553864"/>
            <a:ext cx="2287806" cy="25391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CL"/>
            </a:defPPr>
            <a:lvl1pPr>
              <a:defRPr sz="1050">
                <a:solidFill>
                  <a:srgbClr val="7F7F7F"/>
                </a:solidFill>
              </a:defRPr>
            </a:lvl1pPr>
          </a:lstStyle>
          <a:p>
            <a:r>
              <a:rPr lang="es-ES" dirty="0" smtClean="0"/>
              <a:t>Gobierno </a:t>
            </a:r>
            <a:r>
              <a:rPr lang="es-ES" dirty="0"/>
              <a:t>abierto en </a:t>
            </a:r>
            <a:r>
              <a:rPr lang="es-ES" dirty="0" err="1" smtClean="0"/>
              <a:t>ALyC</a:t>
            </a:r>
            <a:r>
              <a:rPr lang="es-ES" dirty="0" smtClean="0"/>
              <a:t>. OCDE 2015</a:t>
            </a:r>
            <a:endParaRPr lang="es-ES" dirty="0"/>
          </a:p>
        </p:txBody>
      </p:sp>
      <p:grpSp>
        <p:nvGrpSpPr>
          <p:cNvPr id="8" name="Agrupar 7"/>
          <p:cNvGrpSpPr/>
          <p:nvPr/>
        </p:nvGrpSpPr>
        <p:grpSpPr>
          <a:xfrm>
            <a:off x="1547664" y="773725"/>
            <a:ext cx="5474940" cy="5823627"/>
            <a:chOff x="1547664" y="764704"/>
            <a:chExt cx="5474940" cy="5823627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47664" y="908720"/>
              <a:ext cx="5474940" cy="5679611"/>
            </a:xfrm>
            <a:prstGeom prst="rect">
              <a:avLst/>
            </a:prstGeom>
          </p:spPr>
        </p:pic>
        <p:sp>
          <p:nvSpPr>
            <p:cNvPr id="4" name="Rectángulo 3"/>
            <p:cNvSpPr/>
            <p:nvPr/>
          </p:nvSpPr>
          <p:spPr>
            <a:xfrm>
              <a:off x="1625447" y="764704"/>
              <a:ext cx="1074345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9" name="Rectángulo 8"/>
          <p:cNvSpPr/>
          <p:nvPr/>
        </p:nvSpPr>
        <p:spPr>
          <a:xfrm>
            <a:off x="5076056" y="1988840"/>
            <a:ext cx="1440160" cy="144016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5076056" y="2276872"/>
            <a:ext cx="1440160" cy="144016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5076056" y="2564904"/>
            <a:ext cx="1440160" cy="144016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5076056" y="2852936"/>
            <a:ext cx="1584176" cy="144016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5076056" y="3140968"/>
            <a:ext cx="1296144" cy="144016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5076056" y="3429000"/>
            <a:ext cx="1584176" cy="144016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5076056" y="3717032"/>
            <a:ext cx="1224136" cy="144016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5076056" y="4005064"/>
            <a:ext cx="1080120" cy="144016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/>
          <p:cNvSpPr/>
          <p:nvPr/>
        </p:nvSpPr>
        <p:spPr>
          <a:xfrm>
            <a:off x="5076056" y="4293096"/>
            <a:ext cx="1656184" cy="144016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/>
          <p:cNvSpPr/>
          <p:nvPr/>
        </p:nvSpPr>
        <p:spPr>
          <a:xfrm>
            <a:off x="5076056" y="4581128"/>
            <a:ext cx="1584176" cy="144016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/>
          <p:cNvSpPr/>
          <p:nvPr/>
        </p:nvSpPr>
        <p:spPr>
          <a:xfrm>
            <a:off x="5081364" y="4941168"/>
            <a:ext cx="1434852" cy="144016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/>
          <p:cNvSpPr/>
          <p:nvPr/>
        </p:nvSpPr>
        <p:spPr>
          <a:xfrm>
            <a:off x="5076056" y="5237584"/>
            <a:ext cx="1224136" cy="144016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/>
          <p:cNvSpPr/>
          <p:nvPr/>
        </p:nvSpPr>
        <p:spPr>
          <a:xfrm>
            <a:off x="5076056" y="5517232"/>
            <a:ext cx="1296144" cy="144016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/>
          <p:cNvSpPr/>
          <p:nvPr/>
        </p:nvSpPr>
        <p:spPr>
          <a:xfrm>
            <a:off x="5076056" y="5805264"/>
            <a:ext cx="1152128" cy="144016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/>
          <p:cNvSpPr/>
          <p:nvPr/>
        </p:nvSpPr>
        <p:spPr>
          <a:xfrm>
            <a:off x="5076056" y="6093296"/>
            <a:ext cx="576064" cy="144016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/>
          <p:cNvSpPr/>
          <p:nvPr/>
        </p:nvSpPr>
        <p:spPr>
          <a:xfrm>
            <a:off x="5076056" y="1700808"/>
            <a:ext cx="144016" cy="1440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24"/>
          <p:cNvSpPr/>
          <p:nvPr/>
        </p:nvSpPr>
        <p:spPr>
          <a:xfrm>
            <a:off x="2622009" y="1988840"/>
            <a:ext cx="797863" cy="14401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/>
          <p:cNvSpPr/>
          <p:nvPr/>
        </p:nvSpPr>
        <p:spPr>
          <a:xfrm>
            <a:off x="2699792" y="2276872"/>
            <a:ext cx="725855" cy="14401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/>
          <p:cNvSpPr/>
          <p:nvPr/>
        </p:nvSpPr>
        <p:spPr>
          <a:xfrm>
            <a:off x="2771800" y="2549550"/>
            <a:ext cx="648072" cy="15937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/>
          <p:cNvSpPr/>
          <p:nvPr/>
        </p:nvSpPr>
        <p:spPr>
          <a:xfrm>
            <a:off x="2771800" y="2830860"/>
            <a:ext cx="648072" cy="15937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29"/>
          <p:cNvSpPr/>
          <p:nvPr/>
        </p:nvSpPr>
        <p:spPr>
          <a:xfrm>
            <a:off x="2771800" y="3125614"/>
            <a:ext cx="648072" cy="15937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ángulo 30"/>
          <p:cNvSpPr/>
          <p:nvPr/>
        </p:nvSpPr>
        <p:spPr>
          <a:xfrm>
            <a:off x="2915816" y="3429000"/>
            <a:ext cx="504056" cy="15937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31"/>
          <p:cNvSpPr/>
          <p:nvPr/>
        </p:nvSpPr>
        <p:spPr>
          <a:xfrm>
            <a:off x="3105550" y="3701678"/>
            <a:ext cx="320096" cy="15937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ángulo 32"/>
          <p:cNvSpPr/>
          <p:nvPr/>
        </p:nvSpPr>
        <p:spPr>
          <a:xfrm>
            <a:off x="3099776" y="4005064"/>
            <a:ext cx="320096" cy="15937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Rectángulo 33"/>
          <p:cNvSpPr/>
          <p:nvPr/>
        </p:nvSpPr>
        <p:spPr>
          <a:xfrm>
            <a:off x="3099776" y="4316834"/>
            <a:ext cx="320096" cy="15937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ángulo 34"/>
          <p:cNvSpPr/>
          <p:nvPr/>
        </p:nvSpPr>
        <p:spPr>
          <a:xfrm>
            <a:off x="3105551" y="4616524"/>
            <a:ext cx="320096" cy="15937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Rectángulo 35"/>
          <p:cNvSpPr/>
          <p:nvPr/>
        </p:nvSpPr>
        <p:spPr>
          <a:xfrm>
            <a:off x="3092128" y="4907384"/>
            <a:ext cx="320096" cy="15937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Rectángulo 36"/>
          <p:cNvSpPr/>
          <p:nvPr/>
        </p:nvSpPr>
        <p:spPr>
          <a:xfrm>
            <a:off x="3268208" y="5229200"/>
            <a:ext cx="144016" cy="15937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Rectángulo 37"/>
          <p:cNvSpPr/>
          <p:nvPr/>
        </p:nvSpPr>
        <p:spPr>
          <a:xfrm>
            <a:off x="3281630" y="5517232"/>
            <a:ext cx="144016" cy="15937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Rectángulo 38"/>
          <p:cNvSpPr/>
          <p:nvPr/>
        </p:nvSpPr>
        <p:spPr>
          <a:xfrm>
            <a:off x="3290014" y="5801816"/>
            <a:ext cx="144016" cy="15937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Rectángulo 39"/>
          <p:cNvSpPr/>
          <p:nvPr/>
        </p:nvSpPr>
        <p:spPr>
          <a:xfrm>
            <a:off x="2915816" y="1700808"/>
            <a:ext cx="144016" cy="14401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9036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2-HOL-001 Plantilla Documento PowerPoint v040113">
  <a:themeElements>
    <a:clrScheme name="Holos">
      <a:dk1>
        <a:sysClr val="windowText" lastClr="000000"/>
      </a:dk1>
      <a:lt1>
        <a:sysClr val="window" lastClr="FFFFFF"/>
      </a:lt1>
      <a:dk2>
        <a:srgbClr val="7F5BA1"/>
      </a:dk2>
      <a:lt2>
        <a:srgbClr val="929394"/>
      </a:lt2>
      <a:accent1>
        <a:srgbClr val="344893"/>
      </a:accent1>
      <a:accent2>
        <a:srgbClr val="FF625A"/>
      </a:accent2>
      <a:accent3>
        <a:srgbClr val="708C3F"/>
      </a:accent3>
      <a:accent4>
        <a:srgbClr val="97C524"/>
      </a:accent4>
      <a:accent5>
        <a:srgbClr val="FFE621"/>
      </a:accent5>
      <a:accent6>
        <a:srgbClr val="FF894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12-HOL-001 Plantilla Documento PowerPoint v040113.potx</Template>
  <TotalTime>92692</TotalTime>
  <Words>1572</Words>
  <Application>Microsoft Macintosh PowerPoint</Application>
  <PresentationFormat>Presentación en pantalla (4:3)</PresentationFormat>
  <Paragraphs>219</Paragraphs>
  <Slides>23</Slides>
  <Notes>23</Notes>
  <HiddenSlides>6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12-HOL-001 Plantilla Documento PowerPoint v040113</vt:lpstr>
      <vt:lpstr>Open data y la Contratación Pública en América Latina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Open data y la Contratación Pública en América Latina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Denise</dc:creator>
  <cp:lastModifiedBy>Cristián Guíñez</cp:lastModifiedBy>
  <cp:revision>2766</cp:revision>
  <dcterms:created xsi:type="dcterms:W3CDTF">2012-05-31T15:02:26Z</dcterms:created>
  <dcterms:modified xsi:type="dcterms:W3CDTF">2015-10-26T18:02:30Z</dcterms:modified>
</cp:coreProperties>
</file>